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68" r:id="rId5"/>
    <p:sldId id="272" r:id="rId6"/>
    <p:sldId id="319" r:id="rId7"/>
    <p:sldId id="318" r:id="rId8"/>
    <p:sldId id="282" r:id="rId9"/>
    <p:sldId id="283" r:id="rId10"/>
    <p:sldId id="284" r:id="rId11"/>
    <p:sldId id="285" r:id="rId12"/>
    <p:sldId id="286" r:id="rId13"/>
    <p:sldId id="291" r:id="rId14"/>
    <p:sldId id="288" r:id="rId15"/>
    <p:sldId id="293" r:id="rId16"/>
    <p:sldId id="305" r:id="rId17"/>
    <p:sldId id="290" r:id="rId18"/>
    <p:sldId id="292" r:id="rId19"/>
    <p:sldId id="280" r:id="rId20"/>
    <p:sldId id="306" r:id="rId21"/>
    <p:sldId id="297" r:id="rId22"/>
    <p:sldId id="298" r:id="rId23"/>
    <p:sldId id="300" r:id="rId24"/>
    <p:sldId id="299" r:id="rId25"/>
    <p:sldId id="303" r:id="rId26"/>
    <p:sldId id="308" r:id="rId27"/>
    <p:sldId id="309" r:id="rId28"/>
    <p:sldId id="310" r:id="rId29"/>
    <p:sldId id="311" r:id="rId30"/>
    <p:sldId id="312" r:id="rId31"/>
    <p:sldId id="313" r:id="rId32"/>
    <p:sldId id="314" r:id="rId33"/>
    <p:sldId id="315" r:id="rId34"/>
    <p:sldId id="316" r:id="rId35"/>
    <p:sldId id="317" r:id="rId3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 initials="c" lastIdx="1" clrIdx="0">
    <p:extLst>
      <p:ext uri="{19B8F6BF-5375-455C-9EA6-DF929625EA0E}">
        <p15:presenceInfo xmlns:p15="http://schemas.microsoft.com/office/powerpoint/2012/main" userId="cris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489" autoAdjust="0"/>
  </p:normalViewPr>
  <p:slideViewPr>
    <p:cSldViewPr snapToGrid="0">
      <p:cViewPr varScale="1">
        <p:scale>
          <a:sx n="80" d="100"/>
          <a:sy n="80" d="100"/>
        </p:scale>
        <p:origin x="58" y="202"/>
      </p:cViewPr>
      <p:guideLst>
        <p:guide pos="3840"/>
        <p:guide orient="horz" pos="2160"/>
      </p:guideLst>
    </p:cSldViewPr>
  </p:slideViewPr>
  <p:notesTextViewPr>
    <p:cViewPr>
      <p:scale>
        <a:sx n="1" d="1"/>
        <a:sy n="1" d="1"/>
      </p:scale>
      <p:origin x="0" y="0"/>
    </p:cViewPr>
  </p:notesTextViewPr>
  <p:notesViewPr>
    <p:cSldViewPr snapToGrid="0">
      <p:cViewPr varScale="1">
        <p:scale>
          <a:sx n="90" d="100"/>
          <a:sy n="90" d="100"/>
        </p:scale>
        <p:origin x="37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24BEFF-B99B-403F-8023-8D761BA351E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D15BC07A-3E63-4B77-B4CF-81762DF18E0A}">
      <dgm:prSet custT="1"/>
      <dgm:spPr/>
      <dgm:t>
        <a:bodyPr/>
        <a:lstStyle/>
        <a:p>
          <a:r>
            <a:rPr lang="es-ES" sz="2000" dirty="0"/>
            <a:t>Comenzaré con una visión general del estado de los precios en la actualidad (en julio de 2020) en toda España, comparando tanto las 17 comunidades autónomas como las 50 capitales de provincia.</a:t>
          </a:r>
        </a:p>
      </dgm:t>
    </dgm:pt>
    <dgm:pt modelId="{154BB0F7-5DB5-4207-A197-14AB5922399E}" type="parTrans" cxnId="{89B20B98-1F5F-45B1-8AB8-F2E78A71B88A}">
      <dgm:prSet/>
      <dgm:spPr/>
      <dgm:t>
        <a:bodyPr/>
        <a:lstStyle/>
        <a:p>
          <a:endParaRPr lang="es-ES"/>
        </a:p>
      </dgm:t>
    </dgm:pt>
    <dgm:pt modelId="{6CE1A6DA-06F4-4BFA-870A-75259B3174CF}" type="sibTrans" cxnId="{89B20B98-1F5F-45B1-8AB8-F2E78A71B88A}">
      <dgm:prSet/>
      <dgm:spPr/>
      <dgm:t>
        <a:bodyPr/>
        <a:lstStyle/>
        <a:p>
          <a:endParaRPr lang="es-ES"/>
        </a:p>
      </dgm:t>
    </dgm:pt>
    <dgm:pt modelId="{39C97497-2A55-4485-83E7-AFE3786B0056}">
      <dgm:prSet custT="1"/>
      <dgm:spPr/>
      <dgm:t>
        <a:bodyPr/>
        <a:lstStyle/>
        <a:p>
          <a:r>
            <a:rPr lang="es-ES" sz="2000" dirty="0"/>
            <a:t>Descubriré qué posición ocupa Madrid dentro de los rangos de precios del resto de las capitales de España. </a:t>
          </a:r>
        </a:p>
      </dgm:t>
    </dgm:pt>
    <dgm:pt modelId="{AC03EAB4-F528-4580-8234-37F3FC788214}" type="parTrans" cxnId="{652596E2-0919-4843-BE2B-E5A5C4B14CC0}">
      <dgm:prSet/>
      <dgm:spPr/>
      <dgm:t>
        <a:bodyPr/>
        <a:lstStyle/>
        <a:p>
          <a:endParaRPr lang="es-ES"/>
        </a:p>
      </dgm:t>
    </dgm:pt>
    <dgm:pt modelId="{2988EC44-5BFA-4C95-9F31-88CA15F8EB78}" type="sibTrans" cxnId="{652596E2-0919-4843-BE2B-E5A5C4B14CC0}">
      <dgm:prSet/>
      <dgm:spPr/>
      <dgm:t>
        <a:bodyPr/>
        <a:lstStyle/>
        <a:p>
          <a:endParaRPr lang="es-ES"/>
        </a:p>
      </dgm:t>
    </dgm:pt>
    <dgm:pt modelId="{E7B50D67-9186-42CD-ADFE-C8A15239CDD4}">
      <dgm:prSet custT="1"/>
      <dgm:spPr/>
      <dgm:t>
        <a:bodyPr/>
        <a:lstStyle/>
        <a:p>
          <a:r>
            <a:rPr lang="es-ES" sz="2000"/>
            <a:t>Me centraré también en las comparaciones con Barcelona ciudad y provincia por ser (con muchas diferencias) la más parecida a Madrid.</a:t>
          </a:r>
          <a:endParaRPr lang="es-ES" sz="2000" dirty="0"/>
        </a:p>
      </dgm:t>
    </dgm:pt>
    <dgm:pt modelId="{E58EB451-D27B-4661-8004-9F01E62CCCFF}" type="parTrans" cxnId="{BD909123-E8DC-4962-9590-FEC22BAE9301}">
      <dgm:prSet/>
      <dgm:spPr/>
      <dgm:t>
        <a:bodyPr/>
        <a:lstStyle/>
        <a:p>
          <a:endParaRPr lang="es-ES"/>
        </a:p>
      </dgm:t>
    </dgm:pt>
    <dgm:pt modelId="{6C637B05-19BA-4515-BCE3-26D2E89A728A}" type="sibTrans" cxnId="{BD909123-E8DC-4962-9590-FEC22BAE9301}">
      <dgm:prSet/>
      <dgm:spPr/>
      <dgm:t>
        <a:bodyPr/>
        <a:lstStyle/>
        <a:p>
          <a:endParaRPr lang="es-ES"/>
        </a:p>
      </dgm:t>
    </dgm:pt>
    <dgm:pt modelId="{329C598E-A07F-4168-BDD2-EFA045A2E45A}" type="pres">
      <dgm:prSet presAssocID="{7C24BEFF-B99B-403F-8023-8D761BA351E6}" presName="hierChild1" presStyleCnt="0">
        <dgm:presLayoutVars>
          <dgm:orgChart val="1"/>
          <dgm:chPref val="1"/>
          <dgm:dir/>
          <dgm:animOne val="branch"/>
          <dgm:animLvl val="lvl"/>
          <dgm:resizeHandles/>
        </dgm:presLayoutVars>
      </dgm:prSet>
      <dgm:spPr/>
    </dgm:pt>
    <dgm:pt modelId="{39D36BFC-9502-48E6-A7FC-6D65CC683BE1}" type="pres">
      <dgm:prSet presAssocID="{D15BC07A-3E63-4B77-B4CF-81762DF18E0A}" presName="hierRoot1" presStyleCnt="0">
        <dgm:presLayoutVars>
          <dgm:hierBranch val="init"/>
        </dgm:presLayoutVars>
      </dgm:prSet>
      <dgm:spPr/>
    </dgm:pt>
    <dgm:pt modelId="{9FEB1623-77C5-4397-9AA6-B97B10E3A936}" type="pres">
      <dgm:prSet presAssocID="{D15BC07A-3E63-4B77-B4CF-81762DF18E0A}" presName="rootComposite1" presStyleCnt="0"/>
      <dgm:spPr/>
    </dgm:pt>
    <dgm:pt modelId="{DE8FE8CD-B2C0-4B46-9D0C-708418A2EA7C}" type="pres">
      <dgm:prSet presAssocID="{D15BC07A-3E63-4B77-B4CF-81762DF18E0A}" presName="rootText1" presStyleLbl="node0" presStyleIdx="0" presStyleCnt="3" custScaleX="111917" custScaleY="241677" custLinFactNeighborY="27205">
        <dgm:presLayoutVars>
          <dgm:chPref val="3"/>
        </dgm:presLayoutVars>
      </dgm:prSet>
      <dgm:spPr/>
    </dgm:pt>
    <dgm:pt modelId="{A74AC9DE-731E-4E18-8569-284C5BE3431A}" type="pres">
      <dgm:prSet presAssocID="{D15BC07A-3E63-4B77-B4CF-81762DF18E0A}" presName="rootConnector1" presStyleLbl="node1" presStyleIdx="0" presStyleCnt="0"/>
      <dgm:spPr/>
    </dgm:pt>
    <dgm:pt modelId="{52A0BD2A-327D-4EF5-9B6E-DBE721B2E859}" type="pres">
      <dgm:prSet presAssocID="{D15BC07A-3E63-4B77-B4CF-81762DF18E0A}" presName="hierChild2" presStyleCnt="0"/>
      <dgm:spPr/>
    </dgm:pt>
    <dgm:pt modelId="{DD4E3AF5-FE79-4D6C-B936-0AB85F53BBD1}" type="pres">
      <dgm:prSet presAssocID="{D15BC07A-3E63-4B77-B4CF-81762DF18E0A}" presName="hierChild3" presStyleCnt="0"/>
      <dgm:spPr/>
    </dgm:pt>
    <dgm:pt modelId="{357A1653-5C31-41A4-89FD-A919304ED8FC}" type="pres">
      <dgm:prSet presAssocID="{39C97497-2A55-4485-83E7-AFE3786B0056}" presName="hierRoot1" presStyleCnt="0">
        <dgm:presLayoutVars>
          <dgm:hierBranch val="init"/>
        </dgm:presLayoutVars>
      </dgm:prSet>
      <dgm:spPr/>
    </dgm:pt>
    <dgm:pt modelId="{56D26F29-D64E-473F-99A6-34B24D5C2DD0}" type="pres">
      <dgm:prSet presAssocID="{39C97497-2A55-4485-83E7-AFE3786B0056}" presName="rootComposite1" presStyleCnt="0"/>
      <dgm:spPr/>
    </dgm:pt>
    <dgm:pt modelId="{3CD44BF1-3F77-455C-8559-A98F90CDD5FA}" type="pres">
      <dgm:prSet presAssocID="{39C97497-2A55-4485-83E7-AFE3786B0056}" presName="rootText1" presStyleLbl="node0" presStyleIdx="1" presStyleCnt="3" custScaleX="111917" custScaleY="164942" custLinFactNeighborY="27205">
        <dgm:presLayoutVars>
          <dgm:chPref val="3"/>
        </dgm:presLayoutVars>
      </dgm:prSet>
      <dgm:spPr/>
    </dgm:pt>
    <dgm:pt modelId="{95D024B4-5EBC-47AE-B1CD-688CE321F248}" type="pres">
      <dgm:prSet presAssocID="{39C97497-2A55-4485-83E7-AFE3786B0056}" presName="rootConnector1" presStyleLbl="node1" presStyleIdx="0" presStyleCnt="0"/>
      <dgm:spPr/>
    </dgm:pt>
    <dgm:pt modelId="{64E96F56-342A-498E-BBBD-7A0398EC3850}" type="pres">
      <dgm:prSet presAssocID="{39C97497-2A55-4485-83E7-AFE3786B0056}" presName="hierChild2" presStyleCnt="0"/>
      <dgm:spPr/>
    </dgm:pt>
    <dgm:pt modelId="{647E6F4A-871C-42F2-BA14-762BB6AE3CC2}" type="pres">
      <dgm:prSet presAssocID="{39C97497-2A55-4485-83E7-AFE3786B0056}" presName="hierChild3" presStyleCnt="0"/>
      <dgm:spPr/>
    </dgm:pt>
    <dgm:pt modelId="{8CC8EEC1-F7C8-478C-9519-2B231D71CD9F}" type="pres">
      <dgm:prSet presAssocID="{E7B50D67-9186-42CD-ADFE-C8A15239CDD4}" presName="hierRoot1" presStyleCnt="0">
        <dgm:presLayoutVars>
          <dgm:hierBranch val="init"/>
        </dgm:presLayoutVars>
      </dgm:prSet>
      <dgm:spPr/>
    </dgm:pt>
    <dgm:pt modelId="{5C3190DD-488C-4D85-B4C7-3C2364549EB6}" type="pres">
      <dgm:prSet presAssocID="{E7B50D67-9186-42CD-ADFE-C8A15239CDD4}" presName="rootComposite1" presStyleCnt="0"/>
      <dgm:spPr/>
    </dgm:pt>
    <dgm:pt modelId="{4C6540AD-048B-44D9-9402-06AA827BC41D}" type="pres">
      <dgm:prSet presAssocID="{E7B50D67-9186-42CD-ADFE-C8A15239CDD4}" presName="rootText1" presStyleLbl="node0" presStyleIdx="2" presStyleCnt="3" custScaleX="111917" custScaleY="241677" custLinFactNeighborY="27205">
        <dgm:presLayoutVars>
          <dgm:chPref val="3"/>
        </dgm:presLayoutVars>
      </dgm:prSet>
      <dgm:spPr/>
    </dgm:pt>
    <dgm:pt modelId="{900F814A-CD42-40E3-96E0-8C7F32BAB48F}" type="pres">
      <dgm:prSet presAssocID="{E7B50D67-9186-42CD-ADFE-C8A15239CDD4}" presName="rootConnector1" presStyleLbl="node1" presStyleIdx="0" presStyleCnt="0"/>
      <dgm:spPr/>
    </dgm:pt>
    <dgm:pt modelId="{F1A82607-CC35-4707-88E7-B12F1B675272}" type="pres">
      <dgm:prSet presAssocID="{E7B50D67-9186-42CD-ADFE-C8A15239CDD4}" presName="hierChild2" presStyleCnt="0"/>
      <dgm:spPr/>
    </dgm:pt>
    <dgm:pt modelId="{AB347EF5-C156-4332-85F5-D5ABB935E5E3}" type="pres">
      <dgm:prSet presAssocID="{E7B50D67-9186-42CD-ADFE-C8A15239CDD4}" presName="hierChild3" presStyleCnt="0"/>
      <dgm:spPr/>
    </dgm:pt>
  </dgm:ptLst>
  <dgm:cxnLst>
    <dgm:cxn modelId="{8362C601-EF19-4F2F-805C-BF4F044D966C}" type="presOf" srcId="{7C24BEFF-B99B-403F-8023-8D761BA351E6}" destId="{329C598E-A07F-4168-BDD2-EFA045A2E45A}" srcOrd="0" destOrd="0" presId="urn:microsoft.com/office/officeart/2005/8/layout/orgChart1"/>
    <dgm:cxn modelId="{2D1D8E1C-FBC0-4F1E-8DDA-9C37BC0F5B3C}" type="presOf" srcId="{E7B50D67-9186-42CD-ADFE-C8A15239CDD4}" destId="{4C6540AD-048B-44D9-9402-06AA827BC41D}" srcOrd="0" destOrd="0" presId="urn:microsoft.com/office/officeart/2005/8/layout/orgChart1"/>
    <dgm:cxn modelId="{BD909123-E8DC-4962-9590-FEC22BAE9301}" srcId="{7C24BEFF-B99B-403F-8023-8D761BA351E6}" destId="{E7B50D67-9186-42CD-ADFE-C8A15239CDD4}" srcOrd="2" destOrd="0" parTransId="{E58EB451-D27B-4661-8004-9F01E62CCCFF}" sibTransId="{6C637B05-19BA-4515-BCE3-26D2E89A728A}"/>
    <dgm:cxn modelId="{A9D9D328-701C-40F6-8B5A-50E973F9C657}" type="presOf" srcId="{D15BC07A-3E63-4B77-B4CF-81762DF18E0A}" destId="{A74AC9DE-731E-4E18-8569-284C5BE3431A}" srcOrd="1" destOrd="0" presId="urn:microsoft.com/office/officeart/2005/8/layout/orgChart1"/>
    <dgm:cxn modelId="{7690624A-7EBD-455B-BE86-F4B7A29E51C8}" type="presOf" srcId="{39C97497-2A55-4485-83E7-AFE3786B0056}" destId="{3CD44BF1-3F77-455C-8559-A98F90CDD5FA}" srcOrd="0" destOrd="0" presId="urn:microsoft.com/office/officeart/2005/8/layout/orgChart1"/>
    <dgm:cxn modelId="{87C13891-E707-49A6-9529-2E36B0A9AE82}" type="presOf" srcId="{E7B50D67-9186-42CD-ADFE-C8A15239CDD4}" destId="{900F814A-CD42-40E3-96E0-8C7F32BAB48F}" srcOrd="1" destOrd="0" presId="urn:microsoft.com/office/officeart/2005/8/layout/orgChart1"/>
    <dgm:cxn modelId="{D5CF6791-CBB4-4091-9F33-CA44CF7B6554}" type="presOf" srcId="{D15BC07A-3E63-4B77-B4CF-81762DF18E0A}" destId="{DE8FE8CD-B2C0-4B46-9D0C-708418A2EA7C}" srcOrd="0" destOrd="0" presId="urn:microsoft.com/office/officeart/2005/8/layout/orgChart1"/>
    <dgm:cxn modelId="{89B20B98-1F5F-45B1-8AB8-F2E78A71B88A}" srcId="{7C24BEFF-B99B-403F-8023-8D761BA351E6}" destId="{D15BC07A-3E63-4B77-B4CF-81762DF18E0A}" srcOrd="0" destOrd="0" parTransId="{154BB0F7-5DB5-4207-A197-14AB5922399E}" sibTransId="{6CE1A6DA-06F4-4BFA-870A-75259B3174CF}"/>
    <dgm:cxn modelId="{2A1568AC-7EDB-4924-9BE4-9B315BC843A0}" type="presOf" srcId="{39C97497-2A55-4485-83E7-AFE3786B0056}" destId="{95D024B4-5EBC-47AE-B1CD-688CE321F248}" srcOrd="1" destOrd="0" presId="urn:microsoft.com/office/officeart/2005/8/layout/orgChart1"/>
    <dgm:cxn modelId="{652596E2-0919-4843-BE2B-E5A5C4B14CC0}" srcId="{7C24BEFF-B99B-403F-8023-8D761BA351E6}" destId="{39C97497-2A55-4485-83E7-AFE3786B0056}" srcOrd="1" destOrd="0" parTransId="{AC03EAB4-F528-4580-8234-37F3FC788214}" sibTransId="{2988EC44-5BFA-4C95-9F31-88CA15F8EB78}"/>
    <dgm:cxn modelId="{6FA78251-1544-47D6-83FD-1DE35CF3442B}" type="presParOf" srcId="{329C598E-A07F-4168-BDD2-EFA045A2E45A}" destId="{39D36BFC-9502-48E6-A7FC-6D65CC683BE1}" srcOrd="0" destOrd="0" presId="urn:microsoft.com/office/officeart/2005/8/layout/orgChart1"/>
    <dgm:cxn modelId="{FB9829EB-315F-498D-BA4B-2D52B61FE0A0}" type="presParOf" srcId="{39D36BFC-9502-48E6-A7FC-6D65CC683BE1}" destId="{9FEB1623-77C5-4397-9AA6-B97B10E3A936}" srcOrd="0" destOrd="0" presId="urn:microsoft.com/office/officeart/2005/8/layout/orgChart1"/>
    <dgm:cxn modelId="{01E5ABA8-CAC9-44E8-99CB-3B52D9FC6947}" type="presParOf" srcId="{9FEB1623-77C5-4397-9AA6-B97B10E3A936}" destId="{DE8FE8CD-B2C0-4B46-9D0C-708418A2EA7C}" srcOrd="0" destOrd="0" presId="urn:microsoft.com/office/officeart/2005/8/layout/orgChart1"/>
    <dgm:cxn modelId="{26EC9314-40C2-40FA-8986-457646254CB1}" type="presParOf" srcId="{9FEB1623-77C5-4397-9AA6-B97B10E3A936}" destId="{A74AC9DE-731E-4E18-8569-284C5BE3431A}" srcOrd="1" destOrd="0" presId="urn:microsoft.com/office/officeart/2005/8/layout/orgChart1"/>
    <dgm:cxn modelId="{F6C79ECC-0F53-4EB5-84F0-DCD13D614A06}" type="presParOf" srcId="{39D36BFC-9502-48E6-A7FC-6D65CC683BE1}" destId="{52A0BD2A-327D-4EF5-9B6E-DBE721B2E859}" srcOrd="1" destOrd="0" presId="urn:microsoft.com/office/officeart/2005/8/layout/orgChart1"/>
    <dgm:cxn modelId="{FE30ACAE-F136-4C38-AB27-C4F740F6373C}" type="presParOf" srcId="{39D36BFC-9502-48E6-A7FC-6D65CC683BE1}" destId="{DD4E3AF5-FE79-4D6C-B936-0AB85F53BBD1}" srcOrd="2" destOrd="0" presId="urn:microsoft.com/office/officeart/2005/8/layout/orgChart1"/>
    <dgm:cxn modelId="{4D9A7FEE-6F12-4A83-B458-240B37DDC0BB}" type="presParOf" srcId="{329C598E-A07F-4168-BDD2-EFA045A2E45A}" destId="{357A1653-5C31-41A4-89FD-A919304ED8FC}" srcOrd="1" destOrd="0" presId="urn:microsoft.com/office/officeart/2005/8/layout/orgChart1"/>
    <dgm:cxn modelId="{A70CD02B-48FE-48AB-B9D5-858D8C6B3FF8}" type="presParOf" srcId="{357A1653-5C31-41A4-89FD-A919304ED8FC}" destId="{56D26F29-D64E-473F-99A6-34B24D5C2DD0}" srcOrd="0" destOrd="0" presId="urn:microsoft.com/office/officeart/2005/8/layout/orgChart1"/>
    <dgm:cxn modelId="{F3F90977-FC0F-4516-B06E-27BDF8813AD0}" type="presParOf" srcId="{56D26F29-D64E-473F-99A6-34B24D5C2DD0}" destId="{3CD44BF1-3F77-455C-8559-A98F90CDD5FA}" srcOrd="0" destOrd="0" presId="urn:microsoft.com/office/officeart/2005/8/layout/orgChart1"/>
    <dgm:cxn modelId="{66DFFA18-377B-4485-84C3-8146B5A81921}" type="presParOf" srcId="{56D26F29-D64E-473F-99A6-34B24D5C2DD0}" destId="{95D024B4-5EBC-47AE-B1CD-688CE321F248}" srcOrd="1" destOrd="0" presId="urn:microsoft.com/office/officeart/2005/8/layout/orgChart1"/>
    <dgm:cxn modelId="{DD8A509B-0278-41A6-A522-5E6E407573C9}" type="presParOf" srcId="{357A1653-5C31-41A4-89FD-A919304ED8FC}" destId="{64E96F56-342A-498E-BBBD-7A0398EC3850}" srcOrd="1" destOrd="0" presId="urn:microsoft.com/office/officeart/2005/8/layout/orgChart1"/>
    <dgm:cxn modelId="{774B1AE0-4943-4E95-9A40-81089649F5C2}" type="presParOf" srcId="{357A1653-5C31-41A4-89FD-A919304ED8FC}" destId="{647E6F4A-871C-42F2-BA14-762BB6AE3CC2}" srcOrd="2" destOrd="0" presId="urn:microsoft.com/office/officeart/2005/8/layout/orgChart1"/>
    <dgm:cxn modelId="{D1594191-4BA9-4051-9141-5541E535A641}" type="presParOf" srcId="{329C598E-A07F-4168-BDD2-EFA045A2E45A}" destId="{8CC8EEC1-F7C8-478C-9519-2B231D71CD9F}" srcOrd="2" destOrd="0" presId="urn:microsoft.com/office/officeart/2005/8/layout/orgChart1"/>
    <dgm:cxn modelId="{8501280F-F918-4C27-8378-6A07A51EC8D3}" type="presParOf" srcId="{8CC8EEC1-F7C8-478C-9519-2B231D71CD9F}" destId="{5C3190DD-488C-4D85-B4C7-3C2364549EB6}" srcOrd="0" destOrd="0" presId="urn:microsoft.com/office/officeart/2005/8/layout/orgChart1"/>
    <dgm:cxn modelId="{FE4AE464-655C-4A3F-A2B3-D6B20A1E828C}" type="presParOf" srcId="{5C3190DD-488C-4D85-B4C7-3C2364549EB6}" destId="{4C6540AD-048B-44D9-9402-06AA827BC41D}" srcOrd="0" destOrd="0" presId="urn:microsoft.com/office/officeart/2005/8/layout/orgChart1"/>
    <dgm:cxn modelId="{2057B000-1CEE-4379-8DCC-74751B6CD542}" type="presParOf" srcId="{5C3190DD-488C-4D85-B4C7-3C2364549EB6}" destId="{900F814A-CD42-40E3-96E0-8C7F32BAB48F}" srcOrd="1" destOrd="0" presId="urn:microsoft.com/office/officeart/2005/8/layout/orgChart1"/>
    <dgm:cxn modelId="{1F25D513-46A9-4015-80DB-200BA4D3E66C}" type="presParOf" srcId="{8CC8EEC1-F7C8-478C-9519-2B231D71CD9F}" destId="{F1A82607-CC35-4707-88E7-B12F1B675272}" srcOrd="1" destOrd="0" presId="urn:microsoft.com/office/officeart/2005/8/layout/orgChart1"/>
    <dgm:cxn modelId="{35C3FE3F-6DAC-41DB-98E7-6B968041D855}" type="presParOf" srcId="{8CC8EEC1-F7C8-478C-9519-2B231D71CD9F}" destId="{AB347EF5-C156-4332-85F5-D5ABB935E5E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4EBA8-2300-45A2-9229-CBA334DF53BA}" type="doc">
      <dgm:prSet loTypeId="urn:microsoft.com/office/officeart/2005/8/layout/hList1" loCatId="list" qsTypeId="urn:microsoft.com/office/officeart/2005/8/quickstyle/3d1" qsCatId="3D" csTypeId="urn:microsoft.com/office/officeart/2005/8/colors/accent1_2" csCatId="accent1" phldr="1"/>
      <dgm:spPr/>
      <dgm:t>
        <a:bodyPr/>
        <a:lstStyle/>
        <a:p>
          <a:endParaRPr lang="es-ES"/>
        </a:p>
      </dgm:t>
    </dgm:pt>
    <dgm:pt modelId="{50C75FC2-95A7-462B-9979-8ED156CD6A11}">
      <dgm:prSet phldrT="[Texto]"/>
      <dgm:spPr/>
      <dgm:t>
        <a:bodyPr/>
        <a:lstStyle/>
        <a:p>
          <a:r>
            <a:rPr lang="es-ES" dirty="0"/>
            <a:t>Precios:</a:t>
          </a:r>
          <a:br>
            <a:rPr lang="es-ES" dirty="0"/>
          </a:br>
          <a:r>
            <a:rPr lang="es-ES" dirty="0"/>
            <a:t>500 – 990</a:t>
          </a:r>
        </a:p>
      </dgm:t>
    </dgm:pt>
    <dgm:pt modelId="{2D5ED144-3CE8-4E59-9443-BE7038B3ED76}" type="parTrans" cxnId="{C58947F2-E6AA-4397-A133-4B7ECD7AA40E}">
      <dgm:prSet/>
      <dgm:spPr/>
      <dgm:t>
        <a:bodyPr/>
        <a:lstStyle/>
        <a:p>
          <a:endParaRPr lang="es-ES"/>
        </a:p>
      </dgm:t>
    </dgm:pt>
    <dgm:pt modelId="{0723AB57-B536-46CD-A17C-B72B8D34924D}" type="sibTrans" cxnId="{C58947F2-E6AA-4397-A133-4B7ECD7AA40E}">
      <dgm:prSet/>
      <dgm:spPr/>
      <dgm:t>
        <a:bodyPr/>
        <a:lstStyle/>
        <a:p>
          <a:endParaRPr lang="es-ES"/>
        </a:p>
      </dgm:t>
    </dgm:pt>
    <dgm:pt modelId="{52609A16-015D-401F-9A72-7AF382C397F5}">
      <dgm:prSet phldrT="[Texto]"/>
      <dgm:spPr/>
      <dgm:t>
        <a:bodyPr/>
        <a:lstStyle/>
        <a:p>
          <a:r>
            <a:rPr lang="es-ES" dirty="0"/>
            <a:t>Murcia</a:t>
          </a:r>
        </a:p>
      </dgm:t>
    </dgm:pt>
    <dgm:pt modelId="{E762FAC8-EE93-4C12-909B-927F71D13758}" type="parTrans" cxnId="{028C0F1E-B852-479D-91E8-6BF8D2552128}">
      <dgm:prSet/>
      <dgm:spPr/>
      <dgm:t>
        <a:bodyPr/>
        <a:lstStyle/>
        <a:p>
          <a:endParaRPr lang="es-ES"/>
        </a:p>
      </dgm:t>
    </dgm:pt>
    <dgm:pt modelId="{86DF371B-29AC-43AF-9748-ED87BB4A667B}" type="sibTrans" cxnId="{028C0F1E-B852-479D-91E8-6BF8D2552128}">
      <dgm:prSet/>
      <dgm:spPr/>
      <dgm:t>
        <a:bodyPr/>
        <a:lstStyle/>
        <a:p>
          <a:endParaRPr lang="es-ES"/>
        </a:p>
      </dgm:t>
    </dgm:pt>
    <dgm:pt modelId="{BA8BC223-4ED8-41E5-BD70-23BF8C5E90F7}">
      <dgm:prSet phldrT="[Texto]"/>
      <dgm:spPr/>
      <dgm:t>
        <a:bodyPr/>
        <a:lstStyle/>
        <a:p>
          <a:r>
            <a:rPr lang="es-ES" dirty="0"/>
            <a:t>Castilla León</a:t>
          </a:r>
        </a:p>
      </dgm:t>
    </dgm:pt>
    <dgm:pt modelId="{B96AB26D-1C4D-46C8-817B-6AC6847FB089}" type="parTrans" cxnId="{E45BA136-0105-439D-80D2-15406FA4C22A}">
      <dgm:prSet/>
      <dgm:spPr/>
      <dgm:t>
        <a:bodyPr/>
        <a:lstStyle/>
        <a:p>
          <a:endParaRPr lang="es-ES"/>
        </a:p>
      </dgm:t>
    </dgm:pt>
    <dgm:pt modelId="{7E5DA17D-F036-4C83-9777-68E02C2F14F3}" type="sibTrans" cxnId="{E45BA136-0105-439D-80D2-15406FA4C22A}">
      <dgm:prSet/>
      <dgm:spPr/>
      <dgm:t>
        <a:bodyPr/>
        <a:lstStyle/>
        <a:p>
          <a:endParaRPr lang="es-ES"/>
        </a:p>
      </dgm:t>
    </dgm:pt>
    <dgm:pt modelId="{28CF1646-2321-41E7-999C-1856E5C36E44}">
      <dgm:prSet phldrT="[Texto]"/>
      <dgm:spPr/>
      <dgm:t>
        <a:bodyPr/>
        <a:lstStyle/>
        <a:p>
          <a:r>
            <a:rPr lang="es-ES" dirty="0"/>
            <a:t>Precios:</a:t>
          </a:r>
          <a:br>
            <a:rPr lang="es-ES" dirty="0"/>
          </a:br>
          <a:r>
            <a:rPr lang="es-ES" dirty="0"/>
            <a:t>1500 - 1990</a:t>
          </a:r>
        </a:p>
      </dgm:t>
    </dgm:pt>
    <dgm:pt modelId="{CED9E3F7-A280-4234-A7C2-14BD173DE7B5}" type="parTrans" cxnId="{DFBFAAD0-4FF7-4EB2-9CD2-C077F0DB8DE9}">
      <dgm:prSet/>
      <dgm:spPr/>
      <dgm:t>
        <a:bodyPr/>
        <a:lstStyle/>
        <a:p>
          <a:endParaRPr lang="es-ES"/>
        </a:p>
      </dgm:t>
    </dgm:pt>
    <dgm:pt modelId="{344209E5-D021-40B4-B5DF-E461364E85E7}" type="sibTrans" cxnId="{DFBFAAD0-4FF7-4EB2-9CD2-C077F0DB8DE9}">
      <dgm:prSet/>
      <dgm:spPr/>
      <dgm:t>
        <a:bodyPr/>
        <a:lstStyle/>
        <a:p>
          <a:endParaRPr lang="es-ES"/>
        </a:p>
      </dgm:t>
    </dgm:pt>
    <dgm:pt modelId="{33BF4916-0CF3-4978-B746-B58E8F811384}">
      <dgm:prSet phldrT="[Texto]"/>
      <dgm:spPr/>
      <dgm:t>
        <a:bodyPr/>
        <a:lstStyle/>
        <a:p>
          <a:r>
            <a:rPr lang="es-ES" dirty="0"/>
            <a:t>Andalucía</a:t>
          </a:r>
        </a:p>
      </dgm:t>
    </dgm:pt>
    <dgm:pt modelId="{159027A6-9C08-4330-A60A-2360D00C254E}" type="parTrans" cxnId="{8E0BCD08-BF54-484A-B806-3D46E1EE0C89}">
      <dgm:prSet/>
      <dgm:spPr/>
      <dgm:t>
        <a:bodyPr/>
        <a:lstStyle/>
        <a:p>
          <a:endParaRPr lang="es-ES"/>
        </a:p>
      </dgm:t>
    </dgm:pt>
    <dgm:pt modelId="{FE4603CE-0AAF-487C-8A37-7894431B0BC5}" type="sibTrans" cxnId="{8E0BCD08-BF54-484A-B806-3D46E1EE0C89}">
      <dgm:prSet/>
      <dgm:spPr/>
      <dgm:t>
        <a:bodyPr/>
        <a:lstStyle/>
        <a:p>
          <a:endParaRPr lang="es-ES"/>
        </a:p>
      </dgm:t>
    </dgm:pt>
    <dgm:pt modelId="{78FDEA55-6A48-4E24-89E9-A458263BB87F}">
      <dgm:prSet phldrT="[Texto]"/>
      <dgm:spPr/>
      <dgm:t>
        <a:bodyPr/>
        <a:lstStyle/>
        <a:p>
          <a:r>
            <a:rPr lang="es-ES" dirty="0"/>
            <a:t>Melilla</a:t>
          </a:r>
        </a:p>
      </dgm:t>
    </dgm:pt>
    <dgm:pt modelId="{77046F77-EF0F-44C6-ACBA-3F29F23241D3}" type="parTrans" cxnId="{9D40B9D4-39A2-41CB-8618-08356ACA1D64}">
      <dgm:prSet/>
      <dgm:spPr/>
      <dgm:t>
        <a:bodyPr/>
        <a:lstStyle/>
        <a:p>
          <a:endParaRPr lang="es-ES"/>
        </a:p>
      </dgm:t>
    </dgm:pt>
    <dgm:pt modelId="{E09F7C82-43C2-4F80-B38C-3C2FFF0F85E3}" type="sibTrans" cxnId="{9D40B9D4-39A2-41CB-8618-08356ACA1D64}">
      <dgm:prSet/>
      <dgm:spPr/>
      <dgm:t>
        <a:bodyPr/>
        <a:lstStyle/>
        <a:p>
          <a:endParaRPr lang="es-ES"/>
        </a:p>
      </dgm:t>
    </dgm:pt>
    <dgm:pt modelId="{71851175-91EA-484A-BA56-1C71840EEE7A}">
      <dgm:prSet phldrT="[Texto]"/>
      <dgm:spPr/>
      <dgm:t>
        <a:bodyPr/>
        <a:lstStyle/>
        <a:p>
          <a:r>
            <a:rPr lang="es-ES" dirty="0"/>
            <a:t>Precios:</a:t>
          </a:r>
          <a:br>
            <a:rPr lang="es-ES" dirty="0"/>
          </a:br>
          <a:r>
            <a:rPr lang="es-ES" dirty="0"/>
            <a:t>2000 – 2990</a:t>
          </a:r>
        </a:p>
      </dgm:t>
    </dgm:pt>
    <dgm:pt modelId="{1B7193F6-617F-48D1-8178-5AF3BAEBDC95}" type="parTrans" cxnId="{E46899B5-1AD0-423A-BC4C-D12E25C716A9}">
      <dgm:prSet/>
      <dgm:spPr/>
      <dgm:t>
        <a:bodyPr/>
        <a:lstStyle/>
        <a:p>
          <a:endParaRPr lang="es-ES"/>
        </a:p>
      </dgm:t>
    </dgm:pt>
    <dgm:pt modelId="{13CE37DD-D069-43A7-84E2-73E91F351056}" type="sibTrans" cxnId="{E46899B5-1AD0-423A-BC4C-D12E25C716A9}">
      <dgm:prSet/>
      <dgm:spPr/>
      <dgm:t>
        <a:bodyPr/>
        <a:lstStyle/>
        <a:p>
          <a:endParaRPr lang="es-ES"/>
        </a:p>
      </dgm:t>
    </dgm:pt>
    <dgm:pt modelId="{C8D6492C-4C77-4091-AA82-3BBFEEA493B9}">
      <dgm:prSet phldrT="[Texto]"/>
      <dgm:spPr/>
      <dgm:t>
        <a:bodyPr/>
        <a:lstStyle/>
        <a:p>
          <a:r>
            <a:rPr lang="es-ES" dirty="0"/>
            <a:t>Baleares</a:t>
          </a:r>
        </a:p>
      </dgm:t>
    </dgm:pt>
    <dgm:pt modelId="{BD212F96-E0E7-48F9-A300-8F7537F51424}" type="parTrans" cxnId="{6176EB58-AEB0-432F-9B91-FFC152233190}">
      <dgm:prSet/>
      <dgm:spPr/>
      <dgm:t>
        <a:bodyPr/>
        <a:lstStyle/>
        <a:p>
          <a:endParaRPr lang="es-ES"/>
        </a:p>
      </dgm:t>
    </dgm:pt>
    <dgm:pt modelId="{4F868188-79DC-4942-8FB6-D5120C2C1EF8}" type="sibTrans" cxnId="{6176EB58-AEB0-432F-9B91-FFC152233190}">
      <dgm:prSet/>
      <dgm:spPr/>
      <dgm:t>
        <a:bodyPr/>
        <a:lstStyle/>
        <a:p>
          <a:endParaRPr lang="es-ES"/>
        </a:p>
      </dgm:t>
    </dgm:pt>
    <dgm:pt modelId="{FD2D7438-12E9-4423-ADFC-B6A641B89FBD}">
      <dgm:prSet phldrT="[Texto]"/>
      <dgm:spPr/>
      <dgm:t>
        <a:bodyPr/>
        <a:lstStyle/>
        <a:p>
          <a:r>
            <a:rPr lang="es-ES" dirty="0"/>
            <a:t>Precios:</a:t>
          </a:r>
          <a:br>
            <a:rPr lang="es-ES" dirty="0"/>
          </a:br>
          <a:r>
            <a:rPr lang="es-ES" dirty="0"/>
            <a:t>1000 - 1490</a:t>
          </a:r>
        </a:p>
      </dgm:t>
    </dgm:pt>
    <dgm:pt modelId="{07A4D343-ECB0-491F-B7E4-A1C1CD739233}" type="parTrans" cxnId="{0F6A15AC-E0DB-4362-A28C-B1AB004383C7}">
      <dgm:prSet/>
      <dgm:spPr/>
      <dgm:t>
        <a:bodyPr/>
        <a:lstStyle/>
        <a:p>
          <a:endParaRPr lang="es-ES"/>
        </a:p>
      </dgm:t>
    </dgm:pt>
    <dgm:pt modelId="{1F34909B-D4F6-4E33-9B9C-4A024B62F818}" type="sibTrans" cxnId="{0F6A15AC-E0DB-4362-A28C-B1AB004383C7}">
      <dgm:prSet/>
      <dgm:spPr/>
      <dgm:t>
        <a:bodyPr/>
        <a:lstStyle/>
        <a:p>
          <a:endParaRPr lang="es-ES"/>
        </a:p>
      </dgm:t>
    </dgm:pt>
    <dgm:pt modelId="{C05A58E0-7740-4BBD-96FC-176F20C392B1}">
      <dgm:prSet phldrT="[Texto]"/>
      <dgm:spPr/>
      <dgm:t>
        <a:bodyPr/>
        <a:lstStyle/>
        <a:p>
          <a:r>
            <a:rPr lang="es-ES" dirty="0"/>
            <a:t>Precios:</a:t>
          </a:r>
          <a:br>
            <a:rPr lang="es-ES" dirty="0"/>
          </a:br>
          <a:r>
            <a:rPr lang="es-ES" dirty="0"/>
            <a:t>3000 - 3490</a:t>
          </a:r>
        </a:p>
      </dgm:t>
    </dgm:pt>
    <dgm:pt modelId="{DF8A28CD-3373-4DB1-958F-B686B82C99E3}" type="parTrans" cxnId="{705BB20F-A673-4098-B7F0-28AFA680B57C}">
      <dgm:prSet/>
      <dgm:spPr/>
      <dgm:t>
        <a:bodyPr/>
        <a:lstStyle/>
        <a:p>
          <a:endParaRPr lang="es-ES"/>
        </a:p>
      </dgm:t>
    </dgm:pt>
    <dgm:pt modelId="{4592AACA-3B9B-420E-8D2B-9C5F021543C3}" type="sibTrans" cxnId="{705BB20F-A673-4098-B7F0-28AFA680B57C}">
      <dgm:prSet/>
      <dgm:spPr/>
      <dgm:t>
        <a:bodyPr/>
        <a:lstStyle/>
        <a:p>
          <a:endParaRPr lang="es-ES"/>
        </a:p>
      </dgm:t>
    </dgm:pt>
    <dgm:pt modelId="{A8173117-59FE-4B41-9696-870DC06FB404}">
      <dgm:prSet phldrT="[Texto]"/>
      <dgm:spPr/>
      <dgm:t>
        <a:bodyPr/>
        <a:lstStyle/>
        <a:p>
          <a:r>
            <a:rPr lang="es-ES" dirty="0"/>
            <a:t>Castilla La Mancha</a:t>
          </a:r>
        </a:p>
      </dgm:t>
    </dgm:pt>
    <dgm:pt modelId="{23A0DA06-51B3-4131-9C45-18DB31A4C529}" type="parTrans" cxnId="{28888186-D2B3-434F-A780-356A6E3540CB}">
      <dgm:prSet/>
      <dgm:spPr/>
      <dgm:t>
        <a:bodyPr/>
        <a:lstStyle/>
        <a:p>
          <a:endParaRPr lang="es-ES"/>
        </a:p>
      </dgm:t>
    </dgm:pt>
    <dgm:pt modelId="{2A7050F7-975A-4D96-BAE3-AF28249C032B}" type="sibTrans" cxnId="{28888186-D2B3-434F-A780-356A6E3540CB}">
      <dgm:prSet/>
      <dgm:spPr/>
      <dgm:t>
        <a:bodyPr/>
        <a:lstStyle/>
        <a:p>
          <a:endParaRPr lang="es-ES"/>
        </a:p>
      </dgm:t>
    </dgm:pt>
    <dgm:pt modelId="{0F0CAF3C-8694-41AC-87B7-72BAA8905D90}">
      <dgm:prSet phldrT="[Texto]"/>
      <dgm:spPr/>
      <dgm:t>
        <a:bodyPr/>
        <a:lstStyle/>
        <a:p>
          <a:r>
            <a:rPr lang="es-ES" dirty="0"/>
            <a:t>Extremadura</a:t>
          </a:r>
        </a:p>
      </dgm:t>
    </dgm:pt>
    <dgm:pt modelId="{1E7F608D-9B44-41FD-A6F9-0F23D2DA0507}" type="parTrans" cxnId="{46320EC4-B0B2-4A98-B795-7ACBB54D14B5}">
      <dgm:prSet/>
      <dgm:spPr/>
      <dgm:t>
        <a:bodyPr/>
        <a:lstStyle/>
        <a:p>
          <a:endParaRPr lang="es-ES"/>
        </a:p>
      </dgm:t>
    </dgm:pt>
    <dgm:pt modelId="{7FB157AE-7E8D-4F8E-A457-B2FF338EFB92}" type="sibTrans" cxnId="{46320EC4-B0B2-4A98-B795-7ACBB54D14B5}">
      <dgm:prSet/>
      <dgm:spPr/>
      <dgm:t>
        <a:bodyPr/>
        <a:lstStyle/>
        <a:p>
          <a:endParaRPr lang="es-ES"/>
        </a:p>
      </dgm:t>
    </dgm:pt>
    <dgm:pt modelId="{D8532477-03EA-4841-AAA0-BAC3BF7A9836}">
      <dgm:prSet phldrT="[Texto]"/>
      <dgm:spPr/>
      <dgm:t>
        <a:bodyPr/>
        <a:lstStyle/>
        <a:p>
          <a:r>
            <a:rPr lang="es-ES" dirty="0"/>
            <a:t>La Rioja</a:t>
          </a:r>
        </a:p>
      </dgm:t>
    </dgm:pt>
    <dgm:pt modelId="{681BDAE5-0E2A-4F99-B7D9-2F0938D4B586}" type="parTrans" cxnId="{275C449F-C47A-4055-AF7A-F295CD932395}">
      <dgm:prSet/>
      <dgm:spPr/>
      <dgm:t>
        <a:bodyPr/>
        <a:lstStyle/>
        <a:p>
          <a:endParaRPr lang="es-ES"/>
        </a:p>
      </dgm:t>
    </dgm:pt>
    <dgm:pt modelId="{E1FEC7F8-C580-4DD4-A9CB-61A8D4A46682}" type="sibTrans" cxnId="{275C449F-C47A-4055-AF7A-F295CD932395}">
      <dgm:prSet/>
      <dgm:spPr/>
      <dgm:t>
        <a:bodyPr/>
        <a:lstStyle/>
        <a:p>
          <a:endParaRPr lang="es-ES"/>
        </a:p>
      </dgm:t>
    </dgm:pt>
    <dgm:pt modelId="{0340A7A6-73AB-4396-A39C-0F76C090A184}">
      <dgm:prSet phldrT="[Texto]"/>
      <dgm:spPr/>
      <dgm:t>
        <a:bodyPr/>
        <a:lstStyle/>
        <a:p>
          <a:r>
            <a:rPr lang="es-ES" dirty="0"/>
            <a:t>Aragón</a:t>
          </a:r>
        </a:p>
      </dgm:t>
    </dgm:pt>
    <dgm:pt modelId="{99B09764-9E0C-4857-9E09-B01F54A1E785}" type="parTrans" cxnId="{BBD4362D-1271-41FD-94F7-DEDDE8E539E4}">
      <dgm:prSet/>
      <dgm:spPr/>
      <dgm:t>
        <a:bodyPr/>
        <a:lstStyle/>
        <a:p>
          <a:endParaRPr lang="es-ES"/>
        </a:p>
      </dgm:t>
    </dgm:pt>
    <dgm:pt modelId="{A2637D1D-484C-4985-9ED5-B4D8231F9E62}" type="sibTrans" cxnId="{BBD4362D-1271-41FD-94F7-DEDDE8E539E4}">
      <dgm:prSet/>
      <dgm:spPr/>
      <dgm:t>
        <a:bodyPr/>
        <a:lstStyle/>
        <a:p>
          <a:endParaRPr lang="es-ES"/>
        </a:p>
      </dgm:t>
    </dgm:pt>
    <dgm:pt modelId="{47C57666-5591-4761-8FD6-3519704AD779}">
      <dgm:prSet phldrT="[Texto]"/>
      <dgm:spPr/>
      <dgm:t>
        <a:bodyPr/>
        <a:lstStyle/>
        <a:p>
          <a:r>
            <a:rPr lang="es-ES" dirty="0"/>
            <a:t>Galicia</a:t>
          </a:r>
        </a:p>
      </dgm:t>
    </dgm:pt>
    <dgm:pt modelId="{E7FA51E7-8365-47E8-9D17-BC192FF4BA27}" type="parTrans" cxnId="{96A6BAD9-A52E-429E-A79E-A23DA962F076}">
      <dgm:prSet/>
      <dgm:spPr/>
      <dgm:t>
        <a:bodyPr/>
        <a:lstStyle/>
        <a:p>
          <a:endParaRPr lang="es-ES"/>
        </a:p>
      </dgm:t>
    </dgm:pt>
    <dgm:pt modelId="{5E4963BF-70BC-4D6F-AE48-8B927ADE6116}" type="sibTrans" cxnId="{96A6BAD9-A52E-429E-A79E-A23DA962F076}">
      <dgm:prSet/>
      <dgm:spPr/>
      <dgm:t>
        <a:bodyPr/>
        <a:lstStyle/>
        <a:p>
          <a:endParaRPr lang="es-ES"/>
        </a:p>
      </dgm:t>
    </dgm:pt>
    <dgm:pt modelId="{87DF3870-9515-4534-A732-05381715867E}">
      <dgm:prSet phldrT="[Texto]"/>
      <dgm:spPr/>
      <dgm:t>
        <a:bodyPr/>
        <a:lstStyle/>
        <a:p>
          <a:r>
            <a:rPr lang="es-ES" dirty="0"/>
            <a:t>Asturias</a:t>
          </a:r>
        </a:p>
      </dgm:t>
    </dgm:pt>
    <dgm:pt modelId="{9276309B-8AC7-4D43-9EDE-2B5CF837252F}" type="parTrans" cxnId="{8784C394-5915-41B8-8CD8-E6120D2505E7}">
      <dgm:prSet/>
      <dgm:spPr/>
      <dgm:t>
        <a:bodyPr/>
        <a:lstStyle/>
        <a:p>
          <a:endParaRPr lang="es-ES"/>
        </a:p>
      </dgm:t>
    </dgm:pt>
    <dgm:pt modelId="{03428803-5E7E-4598-99F3-06AF30F29A91}" type="sibTrans" cxnId="{8784C394-5915-41B8-8CD8-E6120D2505E7}">
      <dgm:prSet/>
      <dgm:spPr/>
      <dgm:t>
        <a:bodyPr/>
        <a:lstStyle/>
        <a:p>
          <a:endParaRPr lang="es-ES"/>
        </a:p>
      </dgm:t>
    </dgm:pt>
    <dgm:pt modelId="{8D1928D0-E28C-4F90-BB1D-3194B4B5448E}">
      <dgm:prSet phldrT="[Texto]"/>
      <dgm:spPr/>
      <dgm:t>
        <a:bodyPr/>
        <a:lstStyle/>
        <a:p>
          <a:r>
            <a:rPr lang="es-ES" dirty="0"/>
            <a:t>Comunidad Valenciana</a:t>
          </a:r>
        </a:p>
      </dgm:t>
    </dgm:pt>
    <dgm:pt modelId="{D281C419-08D6-43A5-B352-159E403D10CD}" type="parTrans" cxnId="{58ADADE7-72E9-40DD-8DDF-4259BFC9C732}">
      <dgm:prSet/>
      <dgm:spPr/>
      <dgm:t>
        <a:bodyPr/>
        <a:lstStyle/>
        <a:p>
          <a:endParaRPr lang="es-ES"/>
        </a:p>
      </dgm:t>
    </dgm:pt>
    <dgm:pt modelId="{18470AB3-03AA-49DF-A6B8-32FDE2E1FAF3}" type="sibTrans" cxnId="{58ADADE7-72E9-40DD-8DDF-4259BFC9C732}">
      <dgm:prSet/>
      <dgm:spPr/>
      <dgm:t>
        <a:bodyPr/>
        <a:lstStyle/>
        <a:p>
          <a:endParaRPr lang="es-ES"/>
        </a:p>
      </dgm:t>
    </dgm:pt>
    <dgm:pt modelId="{B632174D-CCD5-4F86-9D1C-80A89D7E15E0}">
      <dgm:prSet phldrT="[Texto]"/>
      <dgm:spPr/>
      <dgm:t>
        <a:bodyPr/>
        <a:lstStyle/>
        <a:p>
          <a:r>
            <a:rPr lang="es-ES" dirty="0"/>
            <a:t>Navarra</a:t>
          </a:r>
        </a:p>
      </dgm:t>
    </dgm:pt>
    <dgm:pt modelId="{5D3091AF-6C86-4D4F-8731-A587A228F2A5}" type="parTrans" cxnId="{7460D5CE-9977-46D8-A390-3CBCB4E7B682}">
      <dgm:prSet/>
      <dgm:spPr/>
      <dgm:t>
        <a:bodyPr/>
        <a:lstStyle/>
        <a:p>
          <a:endParaRPr lang="es-ES"/>
        </a:p>
      </dgm:t>
    </dgm:pt>
    <dgm:pt modelId="{E5E4AACA-0C9D-40BA-8202-EB8E7A2C3D36}" type="sibTrans" cxnId="{7460D5CE-9977-46D8-A390-3CBCB4E7B682}">
      <dgm:prSet/>
      <dgm:spPr/>
      <dgm:t>
        <a:bodyPr/>
        <a:lstStyle/>
        <a:p>
          <a:endParaRPr lang="es-ES"/>
        </a:p>
      </dgm:t>
    </dgm:pt>
    <dgm:pt modelId="{4A13F827-B788-48BA-B7D2-69E1A4C50E3A}">
      <dgm:prSet phldrT="[Texto]"/>
      <dgm:spPr/>
      <dgm:t>
        <a:bodyPr/>
        <a:lstStyle/>
        <a:p>
          <a:r>
            <a:rPr lang="es-ES" dirty="0"/>
            <a:t>Cantabria</a:t>
          </a:r>
        </a:p>
      </dgm:t>
    </dgm:pt>
    <dgm:pt modelId="{AE75FE4F-E04A-4EC9-89CC-D527BEFB9ABB}" type="parTrans" cxnId="{704715DB-B65B-4F32-B86D-31753856AA67}">
      <dgm:prSet/>
      <dgm:spPr/>
      <dgm:t>
        <a:bodyPr/>
        <a:lstStyle/>
        <a:p>
          <a:endParaRPr lang="es-ES"/>
        </a:p>
      </dgm:t>
    </dgm:pt>
    <dgm:pt modelId="{9BF7032A-22D5-40AB-BAE8-051F7B219400}" type="sibTrans" cxnId="{704715DB-B65B-4F32-B86D-31753856AA67}">
      <dgm:prSet/>
      <dgm:spPr/>
      <dgm:t>
        <a:bodyPr/>
        <a:lstStyle/>
        <a:p>
          <a:endParaRPr lang="es-ES"/>
        </a:p>
      </dgm:t>
    </dgm:pt>
    <dgm:pt modelId="{85FB08BF-1B46-4E54-BBF7-6419DB6774AB}">
      <dgm:prSet phldrT="[Texto]"/>
      <dgm:spPr/>
      <dgm:t>
        <a:bodyPr/>
        <a:lstStyle/>
        <a:p>
          <a:r>
            <a:rPr lang="es-ES" dirty="0"/>
            <a:t>Canarias</a:t>
          </a:r>
        </a:p>
      </dgm:t>
    </dgm:pt>
    <dgm:pt modelId="{1908F1B1-0897-4128-9D1C-7C850616C024}" type="parTrans" cxnId="{F50E2178-10B7-46AD-B7A2-EA32704ED9F3}">
      <dgm:prSet/>
      <dgm:spPr/>
      <dgm:t>
        <a:bodyPr/>
        <a:lstStyle/>
        <a:p>
          <a:endParaRPr lang="es-ES"/>
        </a:p>
      </dgm:t>
    </dgm:pt>
    <dgm:pt modelId="{7AD2B559-2E7D-4993-8B6E-43B0FAD12CEB}" type="sibTrans" cxnId="{F50E2178-10B7-46AD-B7A2-EA32704ED9F3}">
      <dgm:prSet/>
      <dgm:spPr/>
      <dgm:t>
        <a:bodyPr/>
        <a:lstStyle/>
        <a:p>
          <a:endParaRPr lang="es-ES"/>
        </a:p>
      </dgm:t>
    </dgm:pt>
    <dgm:pt modelId="{8336B8BD-7E63-4974-833B-02F788136C00}">
      <dgm:prSet phldrT="[Texto]"/>
      <dgm:spPr/>
      <dgm:t>
        <a:bodyPr/>
        <a:lstStyle/>
        <a:p>
          <a:r>
            <a:rPr lang="es-ES" dirty="0"/>
            <a:t>Cataluña</a:t>
          </a:r>
        </a:p>
      </dgm:t>
    </dgm:pt>
    <dgm:pt modelId="{E6487C8A-8DF8-4E76-84DB-289579241501}" type="parTrans" cxnId="{BA54E3D7-8053-466D-8B7E-DEECD7E6019C}">
      <dgm:prSet/>
      <dgm:spPr/>
      <dgm:t>
        <a:bodyPr/>
        <a:lstStyle/>
        <a:p>
          <a:endParaRPr lang="es-ES"/>
        </a:p>
      </dgm:t>
    </dgm:pt>
    <dgm:pt modelId="{95D1BA52-8FEA-4867-9539-EC6AD27E98A7}" type="sibTrans" cxnId="{BA54E3D7-8053-466D-8B7E-DEECD7E6019C}">
      <dgm:prSet/>
      <dgm:spPr/>
      <dgm:t>
        <a:bodyPr/>
        <a:lstStyle/>
        <a:p>
          <a:endParaRPr lang="es-ES"/>
        </a:p>
      </dgm:t>
    </dgm:pt>
    <dgm:pt modelId="{B724CD85-27F1-4045-8291-37D81A86A9D3}">
      <dgm:prSet phldrT="[Texto]"/>
      <dgm:spPr/>
      <dgm:t>
        <a:bodyPr/>
        <a:lstStyle/>
        <a:p>
          <a:r>
            <a:rPr lang="es-ES" dirty="0"/>
            <a:t>Ceuta</a:t>
          </a:r>
        </a:p>
      </dgm:t>
    </dgm:pt>
    <dgm:pt modelId="{A820BCA1-4285-4207-9BD6-012E2DC9CBDA}" type="parTrans" cxnId="{B5745885-54DF-4CA7-A9F4-1110ABD2B669}">
      <dgm:prSet/>
      <dgm:spPr/>
      <dgm:t>
        <a:bodyPr/>
        <a:lstStyle/>
        <a:p>
          <a:endParaRPr lang="es-ES"/>
        </a:p>
      </dgm:t>
    </dgm:pt>
    <dgm:pt modelId="{2F4D13B5-56AA-4D7D-B50E-84814A482553}" type="sibTrans" cxnId="{B5745885-54DF-4CA7-A9F4-1110ABD2B669}">
      <dgm:prSet/>
      <dgm:spPr/>
      <dgm:t>
        <a:bodyPr/>
        <a:lstStyle/>
        <a:p>
          <a:endParaRPr lang="es-ES"/>
        </a:p>
      </dgm:t>
    </dgm:pt>
    <dgm:pt modelId="{8DBEB221-CC9F-4835-BD00-5CBD0D39B13C}">
      <dgm:prSet phldrT="[Texto]"/>
      <dgm:spPr/>
      <dgm:t>
        <a:bodyPr/>
        <a:lstStyle/>
        <a:p>
          <a:r>
            <a:rPr lang="es-ES" dirty="0"/>
            <a:t>Euskadi</a:t>
          </a:r>
        </a:p>
      </dgm:t>
    </dgm:pt>
    <dgm:pt modelId="{61E1FFEE-0FD5-430C-B4E4-FC171C73AC67}" type="parTrans" cxnId="{EE8FCA0F-87A6-4A68-9507-7F4E68EE8776}">
      <dgm:prSet/>
      <dgm:spPr/>
      <dgm:t>
        <a:bodyPr/>
        <a:lstStyle/>
        <a:p>
          <a:endParaRPr lang="es-ES"/>
        </a:p>
      </dgm:t>
    </dgm:pt>
    <dgm:pt modelId="{839B6A43-95F7-4775-B932-8AB7EFE7F255}" type="sibTrans" cxnId="{EE8FCA0F-87A6-4A68-9507-7F4E68EE8776}">
      <dgm:prSet/>
      <dgm:spPr/>
      <dgm:t>
        <a:bodyPr/>
        <a:lstStyle/>
        <a:p>
          <a:endParaRPr lang="es-ES"/>
        </a:p>
      </dgm:t>
    </dgm:pt>
    <dgm:pt modelId="{DBB06422-CE98-438F-93E8-7BFEE0BA5090}">
      <dgm:prSet phldrT="[Texto]"/>
      <dgm:spPr/>
      <dgm:t>
        <a:bodyPr/>
        <a:lstStyle/>
        <a:p>
          <a:r>
            <a:rPr lang="es-ES" dirty="0"/>
            <a:t>Madrid</a:t>
          </a:r>
        </a:p>
      </dgm:t>
    </dgm:pt>
    <dgm:pt modelId="{3F409FCB-91FE-4877-A40E-999DFA85DCB3}" type="parTrans" cxnId="{B47E876D-12A8-405F-B7A5-59DA2B018624}">
      <dgm:prSet/>
      <dgm:spPr/>
      <dgm:t>
        <a:bodyPr/>
        <a:lstStyle/>
        <a:p>
          <a:endParaRPr lang="es-ES"/>
        </a:p>
      </dgm:t>
    </dgm:pt>
    <dgm:pt modelId="{83A845B3-EECE-43C7-A457-8BBF2026E5A5}" type="sibTrans" cxnId="{B47E876D-12A8-405F-B7A5-59DA2B018624}">
      <dgm:prSet/>
      <dgm:spPr/>
      <dgm:t>
        <a:bodyPr/>
        <a:lstStyle/>
        <a:p>
          <a:endParaRPr lang="es-ES"/>
        </a:p>
      </dgm:t>
    </dgm:pt>
    <dgm:pt modelId="{EDFCDF61-6888-4A9D-B237-95EB529CC6E0}" type="pres">
      <dgm:prSet presAssocID="{C504EBA8-2300-45A2-9229-CBA334DF53BA}" presName="Name0" presStyleCnt="0">
        <dgm:presLayoutVars>
          <dgm:dir val="rev"/>
          <dgm:animLvl val="lvl"/>
          <dgm:resizeHandles val="exact"/>
        </dgm:presLayoutVars>
      </dgm:prSet>
      <dgm:spPr/>
    </dgm:pt>
    <dgm:pt modelId="{8D110826-CB35-4727-A087-7F88602B661B}" type="pres">
      <dgm:prSet presAssocID="{50C75FC2-95A7-462B-9979-8ED156CD6A11}" presName="composite" presStyleCnt="0"/>
      <dgm:spPr/>
    </dgm:pt>
    <dgm:pt modelId="{C731910A-A82C-46B8-B8B9-50ED1CECA5C7}" type="pres">
      <dgm:prSet presAssocID="{50C75FC2-95A7-462B-9979-8ED156CD6A11}" presName="parTx" presStyleLbl="alignNode1" presStyleIdx="0" presStyleCnt="5">
        <dgm:presLayoutVars>
          <dgm:chMax val="0"/>
          <dgm:chPref val="0"/>
          <dgm:bulletEnabled val="1"/>
        </dgm:presLayoutVars>
      </dgm:prSet>
      <dgm:spPr/>
    </dgm:pt>
    <dgm:pt modelId="{F7771D80-438D-442E-80B0-5F242389E259}" type="pres">
      <dgm:prSet presAssocID="{50C75FC2-95A7-462B-9979-8ED156CD6A11}" presName="desTx" presStyleLbl="alignAccFollowNode1" presStyleIdx="0" presStyleCnt="5">
        <dgm:presLayoutVars>
          <dgm:bulletEnabled val="1"/>
        </dgm:presLayoutVars>
      </dgm:prSet>
      <dgm:spPr/>
    </dgm:pt>
    <dgm:pt modelId="{742345F7-4025-41D5-98E4-A993FDF4A025}" type="pres">
      <dgm:prSet presAssocID="{0723AB57-B536-46CD-A17C-B72B8D34924D}" presName="space" presStyleCnt="0"/>
      <dgm:spPr/>
    </dgm:pt>
    <dgm:pt modelId="{7B677252-BAC7-42A3-ADC4-ED5C5B903DDF}" type="pres">
      <dgm:prSet presAssocID="{FD2D7438-12E9-4423-ADFC-B6A641B89FBD}" presName="composite" presStyleCnt="0"/>
      <dgm:spPr/>
    </dgm:pt>
    <dgm:pt modelId="{F4F37785-1053-4739-99B8-C3AFDE7B4F7A}" type="pres">
      <dgm:prSet presAssocID="{FD2D7438-12E9-4423-ADFC-B6A641B89FBD}" presName="parTx" presStyleLbl="alignNode1" presStyleIdx="1" presStyleCnt="5">
        <dgm:presLayoutVars>
          <dgm:chMax val="0"/>
          <dgm:chPref val="0"/>
          <dgm:bulletEnabled val="1"/>
        </dgm:presLayoutVars>
      </dgm:prSet>
      <dgm:spPr/>
    </dgm:pt>
    <dgm:pt modelId="{8DF12019-4A8F-4180-A651-91ABA34D9CFA}" type="pres">
      <dgm:prSet presAssocID="{FD2D7438-12E9-4423-ADFC-B6A641B89FBD}" presName="desTx" presStyleLbl="alignAccFollowNode1" presStyleIdx="1" presStyleCnt="5">
        <dgm:presLayoutVars>
          <dgm:bulletEnabled val="1"/>
        </dgm:presLayoutVars>
      </dgm:prSet>
      <dgm:spPr/>
    </dgm:pt>
    <dgm:pt modelId="{8EDDCADF-87F5-41F9-8F41-6FE70D24683B}" type="pres">
      <dgm:prSet presAssocID="{1F34909B-D4F6-4E33-9B9C-4A024B62F818}" presName="space" presStyleCnt="0"/>
      <dgm:spPr/>
    </dgm:pt>
    <dgm:pt modelId="{F7D53739-4436-4AA8-9EEE-9B1DB504D401}" type="pres">
      <dgm:prSet presAssocID="{28CF1646-2321-41E7-999C-1856E5C36E44}" presName="composite" presStyleCnt="0"/>
      <dgm:spPr/>
    </dgm:pt>
    <dgm:pt modelId="{086CD6D9-64A6-43D2-AEC8-2CFBA5AA8E8D}" type="pres">
      <dgm:prSet presAssocID="{28CF1646-2321-41E7-999C-1856E5C36E44}" presName="parTx" presStyleLbl="alignNode1" presStyleIdx="2" presStyleCnt="5">
        <dgm:presLayoutVars>
          <dgm:chMax val="0"/>
          <dgm:chPref val="0"/>
          <dgm:bulletEnabled val="1"/>
        </dgm:presLayoutVars>
      </dgm:prSet>
      <dgm:spPr/>
    </dgm:pt>
    <dgm:pt modelId="{EDE504A1-8029-44B6-8EA2-E74E0DDA7B37}" type="pres">
      <dgm:prSet presAssocID="{28CF1646-2321-41E7-999C-1856E5C36E44}" presName="desTx" presStyleLbl="alignAccFollowNode1" presStyleIdx="2" presStyleCnt="5">
        <dgm:presLayoutVars>
          <dgm:bulletEnabled val="1"/>
        </dgm:presLayoutVars>
      </dgm:prSet>
      <dgm:spPr/>
    </dgm:pt>
    <dgm:pt modelId="{9AD1BD52-4CEB-486B-8622-30820281F33B}" type="pres">
      <dgm:prSet presAssocID="{344209E5-D021-40B4-B5DF-E461364E85E7}" presName="space" presStyleCnt="0"/>
      <dgm:spPr/>
    </dgm:pt>
    <dgm:pt modelId="{461B492A-5F2B-4841-8878-1DC8B74FABC5}" type="pres">
      <dgm:prSet presAssocID="{71851175-91EA-484A-BA56-1C71840EEE7A}" presName="composite" presStyleCnt="0"/>
      <dgm:spPr/>
    </dgm:pt>
    <dgm:pt modelId="{FF56EEB6-22F0-475C-9075-3A8B76BB525B}" type="pres">
      <dgm:prSet presAssocID="{71851175-91EA-484A-BA56-1C71840EEE7A}" presName="parTx" presStyleLbl="alignNode1" presStyleIdx="3" presStyleCnt="5">
        <dgm:presLayoutVars>
          <dgm:chMax val="0"/>
          <dgm:chPref val="0"/>
          <dgm:bulletEnabled val="1"/>
        </dgm:presLayoutVars>
      </dgm:prSet>
      <dgm:spPr/>
    </dgm:pt>
    <dgm:pt modelId="{D13EF9BD-0115-4F94-8DA0-FFDCCB689520}" type="pres">
      <dgm:prSet presAssocID="{71851175-91EA-484A-BA56-1C71840EEE7A}" presName="desTx" presStyleLbl="alignAccFollowNode1" presStyleIdx="3" presStyleCnt="5">
        <dgm:presLayoutVars>
          <dgm:bulletEnabled val="1"/>
        </dgm:presLayoutVars>
      </dgm:prSet>
      <dgm:spPr/>
    </dgm:pt>
    <dgm:pt modelId="{54C5C49D-54DA-4BF8-B3F9-9A6FBEDA6EA9}" type="pres">
      <dgm:prSet presAssocID="{13CE37DD-D069-43A7-84E2-73E91F351056}" presName="space" presStyleCnt="0"/>
      <dgm:spPr/>
    </dgm:pt>
    <dgm:pt modelId="{62DACE0D-93FE-4C05-97A2-0551576C5EFE}" type="pres">
      <dgm:prSet presAssocID="{C05A58E0-7740-4BBD-96FC-176F20C392B1}" presName="composite" presStyleCnt="0"/>
      <dgm:spPr/>
    </dgm:pt>
    <dgm:pt modelId="{77088BC1-CBE5-4311-B290-B2E1550003F6}" type="pres">
      <dgm:prSet presAssocID="{C05A58E0-7740-4BBD-96FC-176F20C392B1}" presName="parTx" presStyleLbl="alignNode1" presStyleIdx="4" presStyleCnt="5">
        <dgm:presLayoutVars>
          <dgm:chMax val="0"/>
          <dgm:chPref val="0"/>
          <dgm:bulletEnabled val="1"/>
        </dgm:presLayoutVars>
      </dgm:prSet>
      <dgm:spPr/>
    </dgm:pt>
    <dgm:pt modelId="{3E574F93-A55B-4081-8FC8-9028E28D6D3F}" type="pres">
      <dgm:prSet presAssocID="{C05A58E0-7740-4BBD-96FC-176F20C392B1}" presName="desTx" presStyleLbl="alignAccFollowNode1" presStyleIdx="4" presStyleCnt="5">
        <dgm:presLayoutVars>
          <dgm:bulletEnabled val="1"/>
        </dgm:presLayoutVars>
      </dgm:prSet>
      <dgm:spPr/>
    </dgm:pt>
  </dgm:ptLst>
  <dgm:cxnLst>
    <dgm:cxn modelId="{B30D3000-AAD7-4A02-873A-9D9D9EB71520}" type="presOf" srcId="{C504EBA8-2300-45A2-9229-CBA334DF53BA}" destId="{EDFCDF61-6888-4A9D-B237-95EB529CC6E0}" srcOrd="0" destOrd="0" presId="urn:microsoft.com/office/officeart/2005/8/layout/hList1"/>
    <dgm:cxn modelId="{8E0BCD08-BF54-484A-B806-3D46E1EE0C89}" srcId="{28CF1646-2321-41E7-999C-1856E5C36E44}" destId="{33BF4916-0CF3-4978-B746-B58E8F811384}" srcOrd="0" destOrd="0" parTransId="{159027A6-9C08-4330-A60A-2360D00C254E}" sibTransId="{FE4603CE-0AAF-487C-8A37-7894431B0BC5}"/>
    <dgm:cxn modelId="{705BB20F-A673-4098-B7F0-28AFA680B57C}" srcId="{C504EBA8-2300-45A2-9229-CBA334DF53BA}" destId="{C05A58E0-7740-4BBD-96FC-176F20C392B1}" srcOrd="4" destOrd="0" parTransId="{DF8A28CD-3373-4DB1-958F-B686B82C99E3}" sibTransId="{4592AACA-3B9B-420E-8D2B-9C5F021543C3}"/>
    <dgm:cxn modelId="{EE8FCA0F-87A6-4A68-9507-7F4E68EE8776}" srcId="{71851175-91EA-484A-BA56-1C71840EEE7A}" destId="{8DBEB221-CC9F-4835-BD00-5CBD0D39B13C}" srcOrd="2" destOrd="0" parTransId="{61E1FFEE-0FD5-430C-B4E4-FC171C73AC67}" sibTransId="{839B6A43-95F7-4775-B932-8AB7EFE7F255}"/>
    <dgm:cxn modelId="{A9617519-7B6F-47CE-A5F9-92CBD1E95D82}" type="presOf" srcId="{DBB06422-CE98-438F-93E8-7BFEE0BA5090}" destId="{D13EF9BD-0115-4F94-8DA0-FFDCCB689520}" srcOrd="0" destOrd="3" presId="urn:microsoft.com/office/officeart/2005/8/layout/hList1"/>
    <dgm:cxn modelId="{028C0F1E-B852-479D-91E8-6BF8D2552128}" srcId="{FD2D7438-12E9-4423-ADFC-B6A641B89FBD}" destId="{52609A16-015D-401F-9A72-7AF382C397F5}" srcOrd="0" destOrd="0" parTransId="{E762FAC8-EE93-4C12-909B-927F71D13758}" sibTransId="{86DF371B-29AC-43AF-9748-ED87BB4A667B}"/>
    <dgm:cxn modelId="{E7B19421-F9C3-41D2-8280-88F72823652A}" type="presOf" srcId="{78FDEA55-6A48-4E24-89E9-A458263BB87F}" destId="{EDE504A1-8029-44B6-8EA2-E74E0DDA7B37}" srcOrd="0" destOrd="1" presId="urn:microsoft.com/office/officeart/2005/8/layout/hList1"/>
    <dgm:cxn modelId="{BBD4362D-1271-41FD-94F7-DEDDE8E539E4}" srcId="{FD2D7438-12E9-4423-ADFC-B6A641B89FBD}" destId="{0340A7A6-73AB-4396-A39C-0F76C090A184}" srcOrd="3" destOrd="0" parTransId="{99B09764-9E0C-4857-9E09-B01F54A1E785}" sibTransId="{A2637D1D-484C-4985-9ED5-B4D8231F9E62}"/>
    <dgm:cxn modelId="{E45BA136-0105-439D-80D2-15406FA4C22A}" srcId="{FD2D7438-12E9-4423-ADFC-B6A641B89FBD}" destId="{BA8BC223-4ED8-41E5-BD70-23BF8C5E90F7}" srcOrd="1" destOrd="0" parTransId="{B96AB26D-1C4D-46C8-817B-6AC6847FB089}" sibTransId="{7E5DA17D-F036-4C83-9777-68E02C2F14F3}"/>
    <dgm:cxn modelId="{6E10F73F-2056-4F9E-B7E1-45CEB51938D6}" type="presOf" srcId="{4A13F827-B788-48BA-B7D2-69E1A4C50E3A}" destId="{8DF12019-4A8F-4180-A651-91ABA34D9CFA}" srcOrd="0" destOrd="8" presId="urn:microsoft.com/office/officeart/2005/8/layout/hList1"/>
    <dgm:cxn modelId="{90A87346-3589-4B12-B338-A21895AB9F97}" type="presOf" srcId="{87DF3870-9515-4534-A732-05381715867E}" destId="{8DF12019-4A8F-4180-A651-91ABA34D9CFA}" srcOrd="0" destOrd="5" presId="urn:microsoft.com/office/officeart/2005/8/layout/hList1"/>
    <dgm:cxn modelId="{C4EF0B68-F745-4EB6-B659-BCCE95F69C3E}" type="presOf" srcId="{50C75FC2-95A7-462B-9979-8ED156CD6A11}" destId="{C731910A-A82C-46B8-B8B9-50ED1CECA5C7}" srcOrd="0" destOrd="0" presId="urn:microsoft.com/office/officeart/2005/8/layout/hList1"/>
    <dgm:cxn modelId="{56527568-E54D-471C-9318-C8B319D225F6}" type="presOf" srcId="{FD2D7438-12E9-4423-ADFC-B6A641B89FBD}" destId="{F4F37785-1053-4739-99B8-C3AFDE7B4F7A}" srcOrd="0" destOrd="0" presId="urn:microsoft.com/office/officeart/2005/8/layout/hList1"/>
    <dgm:cxn modelId="{B47E876D-12A8-405F-B7A5-59DA2B018624}" srcId="{71851175-91EA-484A-BA56-1C71840EEE7A}" destId="{DBB06422-CE98-438F-93E8-7BFEE0BA5090}" srcOrd="3" destOrd="0" parTransId="{3F409FCB-91FE-4877-A40E-999DFA85DCB3}" sibTransId="{83A845B3-EECE-43C7-A457-8BBF2026E5A5}"/>
    <dgm:cxn modelId="{DE4C6B56-4BE5-4B1B-B9A4-8BCE92D9254D}" type="presOf" srcId="{71851175-91EA-484A-BA56-1C71840EEE7A}" destId="{FF56EEB6-22F0-475C-9075-3A8B76BB525B}" srcOrd="0" destOrd="0" presId="urn:microsoft.com/office/officeart/2005/8/layout/hList1"/>
    <dgm:cxn modelId="{F50E2178-10B7-46AD-B7A2-EA32704ED9F3}" srcId="{28CF1646-2321-41E7-999C-1856E5C36E44}" destId="{85FB08BF-1B46-4E54-BBF7-6419DB6774AB}" srcOrd="2" destOrd="0" parTransId="{1908F1B1-0897-4128-9D1C-7C850616C024}" sibTransId="{7AD2B559-2E7D-4993-8B6E-43B0FAD12CEB}"/>
    <dgm:cxn modelId="{6176EB58-AEB0-432F-9B91-FFC152233190}" srcId="{C05A58E0-7740-4BBD-96FC-176F20C392B1}" destId="{C8D6492C-4C77-4091-AA82-3BBFEEA493B9}" srcOrd="0" destOrd="0" parTransId="{BD212F96-E0E7-48F9-A300-8F7537F51424}" sibTransId="{4F868188-79DC-4942-8FB6-D5120C2C1EF8}"/>
    <dgm:cxn modelId="{B5745885-54DF-4CA7-A9F4-1110ABD2B669}" srcId="{71851175-91EA-484A-BA56-1C71840EEE7A}" destId="{B724CD85-27F1-4045-8291-37D81A86A9D3}" srcOrd="1" destOrd="0" parTransId="{A820BCA1-4285-4207-9BD6-012E2DC9CBDA}" sibTransId="{2F4D13B5-56AA-4D7D-B50E-84814A482553}"/>
    <dgm:cxn modelId="{28888186-D2B3-434F-A780-356A6E3540CB}" srcId="{50C75FC2-95A7-462B-9979-8ED156CD6A11}" destId="{A8173117-59FE-4B41-9696-870DC06FB404}" srcOrd="0" destOrd="0" parTransId="{23A0DA06-51B3-4131-9C45-18DB31A4C529}" sibTransId="{2A7050F7-975A-4D96-BAE3-AF28249C032B}"/>
    <dgm:cxn modelId="{DA732B89-DB81-47B2-A02E-A7F11754A785}" type="presOf" srcId="{C8D6492C-4C77-4091-AA82-3BBFEEA493B9}" destId="{3E574F93-A55B-4081-8FC8-9028E28D6D3F}" srcOrd="0" destOrd="0" presId="urn:microsoft.com/office/officeart/2005/8/layout/hList1"/>
    <dgm:cxn modelId="{516D658D-6A0D-4BE7-9C6C-763C67E0A0A0}" type="presOf" srcId="{B724CD85-27F1-4045-8291-37D81A86A9D3}" destId="{D13EF9BD-0115-4F94-8DA0-FFDCCB689520}" srcOrd="0" destOrd="1" presId="urn:microsoft.com/office/officeart/2005/8/layout/hList1"/>
    <dgm:cxn modelId="{52A7D492-F327-454A-9909-F24F8C585C37}" type="presOf" srcId="{47C57666-5591-4761-8FD6-3519704AD779}" destId="{8DF12019-4A8F-4180-A651-91ABA34D9CFA}" srcOrd="0" destOrd="4" presId="urn:microsoft.com/office/officeart/2005/8/layout/hList1"/>
    <dgm:cxn modelId="{8784C394-5915-41B8-8CD8-E6120D2505E7}" srcId="{FD2D7438-12E9-4423-ADFC-B6A641B89FBD}" destId="{87DF3870-9515-4534-A732-05381715867E}" srcOrd="5" destOrd="0" parTransId="{9276309B-8AC7-4D43-9EDE-2B5CF837252F}" sibTransId="{03428803-5E7E-4598-99F3-06AF30F29A91}"/>
    <dgm:cxn modelId="{275C449F-C47A-4055-AF7A-F295CD932395}" srcId="{FD2D7438-12E9-4423-ADFC-B6A641B89FBD}" destId="{D8532477-03EA-4841-AAA0-BAC3BF7A9836}" srcOrd="2" destOrd="0" parTransId="{681BDAE5-0E2A-4F99-B7D9-2F0938D4B586}" sibTransId="{E1FEC7F8-C580-4DD4-A9CB-61A8D4A46682}"/>
    <dgm:cxn modelId="{4032A09F-9D2A-4A8F-8BFF-CA926BC4CEB8}" type="presOf" srcId="{A8173117-59FE-4B41-9696-870DC06FB404}" destId="{F7771D80-438D-442E-80B0-5F242389E259}" srcOrd="0" destOrd="0" presId="urn:microsoft.com/office/officeart/2005/8/layout/hList1"/>
    <dgm:cxn modelId="{E9655DA4-4EC9-44C7-BE87-150B5673A4F6}" type="presOf" srcId="{52609A16-015D-401F-9A72-7AF382C397F5}" destId="{8DF12019-4A8F-4180-A651-91ABA34D9CFA}" srcOrd="0" destOrd="0" presId="urn:microsoft.com/office/officeart/2005/8/layout/hList1"/>
    <dgm:cxn modelId="{9F59D3A4-9F0E-4B70-88B9-DE7F2785983D}" type="presOf" srcId="{8DBEB221-CC9F-4835-BD00-5CBD0D39B13C}" destId="{D13EF9BD-0115-4F94-8DA0-FFDCCB689520}" srcOrd="0" destOrd="2" presId="urn:microsoft.com/office/officeart/2005/8/layout/hList1"/>
    <dgm:cxn modelId="{DF8646A6-776B-42C6-8E54-AF7DE952422D}" type="presOf" srcId="{85FB08BF-1B46-4E54-BBF7-6419DB6774AB}" destId="{EDE504A1-8029-44B6-8EA2-E74E0DDA7B37}" srcOrd="0" destOrd="2" presId="urn:microsoft.com/office/officeart/2005/8/layout/hList1"/>
    <dgm:cxn modelId="{4144A1A9-41EC-4AD2-8209-4C477F656958}" type="presOf" srcId="{C05A58E0-7740-4BBD-96FC-176F20C392B1}" destId="{77088BC1-CBE5-4311-B290-B2E1550003F6}" srcOrd="0" destOrd="0" presId="urn:microsoft.com/office/officeart/2005/8/layout/hList1"/>
    <dgm:cxn modelId="{0F6A15AC-E0DB-4362-A28C-B1AB004383C7}" srcId="{C504EBA8-2300-45A2-9229-CBA334DF53BA}" destId="{FD2D7438-12E9-4423-ADFC-B6A641B89FBD}" srcOrd="1" destOrd="0" parTransId="{07A4D343-ECB0-491F-B7E4-A1C1CD739233}" sibTransId="{1F34909B-D4F6-4E33-9B9C-4A024B62F818}"/>
    <dgm:cxn modelId="{D3B542AD-792B-49FA-AE6F-86D732CF8F83}" type="presOf" srcId="{8D1928D0-E28C-4F90-BB1D-3194B4B5448E}" destId="{8DF12019-4A8F-4180-A651-91ABA34D9CFA}" srcOrd="0" destOrd="6" presId="urn:microsoft.com/office/officeart/2005/8/layout/hList1"/>
    <dgm:cxn modelId="{E46899B5-1AD0-423A-BC4C-D12E25C716A9}" srcId="{C504EBA8-2300-45A2-9229-CBA334DF53BA}" destId="{71851175-91EA-484A-BA56-1C71840EEE7A}" srcOrd="3" destOrd="0" parTransId="{1B7193F6-617F-48D1-8178-5AF3BAEBDC95}" sibTransId="{13CE37DD-D069-43A7-84E2-73E91F351056}"/>
    <dgm:cxn modelId="{6CA213C2-6A6C-4832-BCD0-33A01D9FF792}" type="presOf" srcId="{0F0CAF3C-8694-41AC-87B7-72BAA8905D90}" destId="{F7771D80-438D-442E-80B0-5F242389E259}" srcOrd="0" destOrd="1" presId="urn:microsoft.com/office/officeart/2005/8/layout/hList1"/>
    <dgm:cxn modelId="{46320EC4-B0B2-4A98-B795-7ACBB54D14B5}" srcId="{50C75FC2-95A7-462B-9979-8ED156CD6A11}" destId="{0F0CAF3C-8694-41AC-87B7-72BAA8905D90}" srcOrd="1" destOrd="0" parTransId="{1E7F608D-9B44-41FD-A6F9-0F23D2DA0507}" sibTransId="{7FB157AE-7E8D-4F8E-A457-B2FF338EFB92}"/>
    <dgm:cxn modelId="{962BFACB-CDE9-46FB-A82A-4D4563726E3F}" type="presOf" srcId="{D8532477-03EA-4841-AAA0-BAC3BF7A9836}" destId="{8DF12019-4A8F-4180-A651-91ABA34D9CFA}" srcOrd="0" destOrd="2" presId="urn:microsoft.com/office/officeart/2005/8/layout/hList1"/>
    <dgm:cxn modelId="{7460D5CE-9977-46D8-A390-3CBCB4E7B682}" srcId="{FD2D7438-12E9-4423-ADFC-B6A641B89FBD}" destId="{B632174D-CCD5-4F86-9D1C-80A89D7E15E0}" srcOrd="7" destOrd="0" parTransId="{5D3091AF-6C86-4D4F-8731-A587A228F2A5}" sibTransId="{E5E4AACA-0C9D-40BA-8202-EB8E7A2C3D36}"/>
    <dgm:cxn modelId="{C21EEECF-BB34-457B-AB60-527D3A672FC6}" type="presOf" srcId="{28CF1646-2321-41E7-999C-1856E5C36E44}" destId="{086CD6D9-64A6-43D2-AEC8-2CFBA5AA8E8D}" srcOrd="0" destOrd="0" presId="urn:microsoft.com/office/officeart/2005/8/layout/hList1"/>
    <dgm:cxn modelId="{DFBFAAD0-4FF7-4EB2-9CD2-C077F0DB8DE9}" srcId="{C504EBA8-2300-45A2-9229-CBA334DF53BA}" destId="{28CF1646-2321-41E7-999C-1856E5C36E44}" srcOrd="2" destOrd="0" parTransId="{CED9E3F7-A280-4234-A7C2-14BD173DE7B5}" sibTransId="{344209E5-D021-40B4-B5DF-E461364E85E7}"/>
    <dgm:cxn modelId="{9D40B9D4-39A2-41CB-8618-08356ACA1D64}" srcId="{28CF1646-2321-41E7-999C-1856E5C36E44}" destId="{78FDEA55-6A48-4E24-89E9-A458263BB87F}" srcOrd="1" destOrd="0" parTransId="{77046F77-EF0F-44C6-ACBA-3F29F23241D3}" sibTransId="{E09F7C82-43C2-4F80-B38C-3C2FFF0F85E3}"/>
    <dgm:cxn modelId="{BA54E3D7-8053-466D-8B7E-DEECD7E6019C}" srcId="{71851175-91EA-484A-BA56-1C71840EEE7A}" destId="{8336B8BD-7E63-4974-833B-02F788136C00}" srcOrd="0" destOrd="0" parTransId="{E6487C8A-8DF8-4E76-84DB-289579241501}" sibTransId="{95D1BA52-8FEA-4867-9539-EC6AD27E98A7}"/>
    <dgm:cxn modelId="{F6EC41D8-2EC6-434A-822D-E3958EF9E118}" type="presOf" srcId="{8336B8BD-7E63-4974-833B-02F788136C00}" destId="{D13EF9BD-0115-4F94-8DA0-FFDCCB689520}" srcOrd="0" destOrd="0" presId="urn:microsoft.com/office/officeart/2005/8/layout/hList1"/>
    <dgm:cxn modelId="{96A6BAD9-A52E-429E-A79E-A23DA962F076}" srcId="{FD2D7438-12E9-4423-ADFC-B6A641B89FBD}" destId="{47C57666-5591-4761-8FD6-3519704AD779}" srcOrd="4" destOrd="0" parTransId="{E7FA51E7-8365-47E8-9D17-BC192FF4BA27}" sibTransId="{5E4963BF-70BC-4D6F-AE48-8B927ADE6116}"/>
    <dgm:cxn modelId="{52B8CAD9-B47C-4E93-9EBD-9553D8ED1B95}" type="presOf" srcId="{B632174D-CCD5-4F86-9D1C-80A89D7E15E0}" destId="{8DF12019-4A8F-4180-A651-91ABA34D9CFA}" srcOrd="0" destOrd="7" presId="urn:microsoft.com/office/officeart/2005/8/layout/hList1"/>
    <dgm:cxn modelId="{704715DB-B65B-4F32-B86D-31753856AA67}" srcId="{FD2D7438-12E9-4423-ADFC-B6A641B89FBD}" destId="{4A13F827-B788-48BA-B7D2-69E1A4C50E3A}" srcOrd="8" destOrd="0" parTransId="{AE75FE4F-E04A-4EC9-89CC-D527BEFB9ABB}" sibTransId="{9BF7032A-22D5-40AB-BAE8-051F7B219400}"/>
    <dgm:cxn modelId="{E69E86E1-05CC-45D5-9F0E-911F28EAD83B}" type="presOf" srcId="{33BF4916-0CF3-4978-B746-B58E8F811384}" destId="{EDE504A1-8029-44B6-8EA2-E74E0DDA7B37}" srcOrd="0" destOrd="0" presId="urn:microsoft.com/office/officeart/2005/8/layout/hList1"/>
    <dgm:cxn modelId="{58ADADE7-72E9-40DD-8DDF-4259BFC9C732}" srcId="{FD2D7438-12E9-4423-ADFC-B6A641B89FBD}" destId="{8D1928D0-E28C-4F90-BB1D-3194B4B5448E}" srcOrd="6" destOrd="0" parTransId="{D281C419-08D6-43A5-B352-159E403D10CD}" sibTransId="{18470AB3-03AA-49DF-A6B8-32FDE2E1FAF3}"/>
    <dgm:cxn modelId="{76D75EF1-F9C9-4BA5-880B-D94DF0EE7AB3}" type="presOf" srcId="{BA8BC223-4ED8-41E5-BD70-23BF8C5E90F7}" destId="{8DF12019-4A8F-4180-A651-91ABA34D9CFA}" srcOrd="0" destOrd="1" presId="urn:microsoft.com/office/officeart/2005/8/layout/hList1"/>
    <dgm:cxn modelId="{C58947F2-E6AA-4397-A133-4B7ECD7AA40E}" srcId="{C504EBA8-2300-45A2-9229-CBA334DF53BA}" destId="{50C75FC2-95A7-462B-9979-8ED156CD6A11}" srcOrd="0" destOrd="0" parTransId="{2D5ED144-3CE8-4E59-9443-BE7038B3ED76}" sibTransId="{0723AB57-B536-46CD-A17C-B72B8D34924D}"/>
    <dgm:cxn modelId="{5BE2ECFD-59A4-4FC6-BC65-6BBB1A2CCF61}" type="presOf" srcId="{0340A7A6-73AB-4396-A39C-0F76C090A184}" destId="{8DF12019-4A8F-4180-A651-91ABA34D9CFA}" srcOrd="0" destOrd="3" presId="urn:microsoft.com/office/officeart/2005/8/layout/hList1"/>
    <dgm:cxn modelId="{9305E2C6-2353-4220-BF82-5F40E8029CE1}" type="presParOf" srcId="{EDFCDF61-6888-4A9D-B237-95EB529CC6E0}" destId="{8D110826-CB35-4727-A087-7F88602B661B}" srcOrd="0" destOrd="0" presId="urn:microsoft.com/office/officeart/2005/8/layout/hList1"/>
    <dgm:cxn modelId="{9B66FDD2-4509-416B-BB61-00A4A7D595CD}" type="presParOf" srcId="{8D110826-CB35-4727-A087-7F88602B661B}" destId="{C731910A-A82C-46B8-B8B9-50ED1CECA5C7}" srcOrd="0" destOrd="0" presId="urn:microsoft.com/office/officeart/2005/8/layout/hList1"/>
    <dgm:cxn modelId="{6EED71B8-E97C-4371-BCC6-0D5DCA747C13}" type="presParOf" srcId="{8D110826-CB35-4727-A087-7F88602B661B}" destId="{F7771D80-438D-442E-80B0-5F242389E259}" srcOrd="1" destOrd="0" presId="urn:microsoft.com/office/officeart/2005/8/layout/hList1"/>
    <dgm:cxn modelId="{DC49FA23-B812-4C30-A614-4729257213F8}" type="presParOf" srcId="{EDFCDF61-6888-4A9D-B237-95EB529CC6E0}" destId="{742345F7-4025-41D5-98E4-A993FDF4A025}" srcOrd="1" destOrd="0" presId="urn:microsoft.com/office/officeart/2005/8/layout/hList1"/>
    <dgm:cxn modelId="{EC1B79DD-D44D-4CA9-B51F-7FFEC5DE5D49}" type="presParOf" srcId="{EDFCDF61-6888-4A9D-B237-95EB529CC6E0}" destId="{7B677252-BAC7-42A3-ADC4-ED5C5B903DDF}" srcOrd="2" destOrd="0" presId="urn:microsoft.com/office/officeart/2005/8/layout/hList1"/>
    <dgm:cxn modelId="{8F2E568D-1F33-4302-9A60-BB1D8FE30CBF}" type="presParOf" srcId="{7B677252-BAC7-42A3-ADC4-ED5C5B903DDF}" destId="{F4F37785-1053-4739-99B8-C3AFDE7B4F7A}" srcOrd="0" destOrd="0" presId="urn:microsoft.com/office/officeart/2005/8/layout/hList1"/>
    <dgm:cxn modelId="{98D172C9-F605-4E4A-81F4-9F478755E77E}" type="presParOf" srcId="{7B677252-BAC7-42A3-ADC4-ED5C5B903DDF}" destId="{8DF12019-4A8F-4180-A651-91ABA34D9CFA}" srcOrd="1" destOrd="0" presId="urn:microsoft.com/office/officeart/2005/8/layout/hList1"/>
    <dgm:cxn modelId="{A197FDCB-F0EC-433F-8A5C-99F5738E452B}" type="presParOf" srcId="{EDFCDF61-6888-4A9D-B237-95EB529CC6E0}" destId="{8EDDCADF-87F5-41F9-8F41-6FE70D24683B}" srcOrd="3" destOrd="0" presId="urn:microsoft.com/office/officeart/2005/8/layout/hList1"/>
    <dgm:cxn modelId="{4A632C60-F919-4722-BB7F-23FCE43F68FD}" type="presParOf" srcId="{EDFCDF61-6888-4A9D-B237-95EB529CC6E0}" destId="{F7D53739-4436-4AA8-9EEE-9B1DB504D401}" srcOrd="4" destOrd="0" presId="urn:microsoft.com/office/officeart/2005/8/layout/hList1"/>
    <dgm:cxn modelId="{B7E03068-DFD3-4DBC-A385-8DC8FC3F62DC}" type="presParOf" srcId="{F7D53739-4436-4AA8-9EEE-9B1DB504D401}" destId="{086CD6D9-64A6-43D2-AEC8-2CFBA5AA8E8D}" srcOrd="0" destOrd="0" presId="urn:microsoft.com/office/officeart/2005/8/layout/hList1"/>
    <dgm:cxn modelId="{08722D45-39EA-4B0D-B768-D658502207B0}" type="presParOf" srcId="{F7D53739-4436-4AA8-9EEE-9B1DB504D401}" destId="{EDE504A1-8029-44B6-8EA2-E74E0DDA7B37}" srcOrd="1" destOrd="0" presId="urn:microsoft.com/office/officeart/2005/8/layout/hList1"/>
    <dgm:cxn modelId="{01E30DA8-B4AA-41CF-85C2-A62815C44C5A}" type="presParOf" srcId="{EDFCDF61-6888-4A9D-B237-95EB529CC6E0}" destId="{9AD1BD52-4CEB-486B-8622-30820281F33B}" srcOrd="5" destOrd="0" presId="urn:microsoft.com/office/officeart/2005/8/layout/hList1"/>
    <dgm:cxn modelId="{895C1C6B-4DC7-42C2-BB72-D2278A9A5BAD}" type="presParOf" srcId="{EDFCDF61-6888-4A9D-B237-95EB529CC6E0}" destId="{461B492A-5F2B-4841-8878-1DC8B74FABC5}" srcOrd="6" destOrd="0" presId="urn:microsoft.com/office/officeart/2005/8/layout/hList1"/>
    <dgm:cxn modelId="{B4CB3329-DFE8-444A-8854-5C4ADD34861D}" type="presParOf" srcId="{461B492A-5F2B-4841-8878-1DC8B74FABC5}" destId="{FF56EEB6-22F0-475C-9075-3A8B76BB525B}" srcOrd="0" destOrd="0" presId="urn:microsoft.com/office/officeart/2005/8/layout/hList1"/>
    <dgm:cxn modelId="{3D2E2C7C-F7DC-4C0D-BE01-C850B3B69A3A}" type="presParOf" srcId="{461B492A-5F2B-4841-8878-1DC8B74FABC5}" destId="{D13EF9BD-0115-4F94-8DA0-FFDCCB689520}" srcOrd="1" destOrd="0" presId="urn:microsoft.com/office/officeart/2005/8/layout/hList1"/>
    <dgm:cxn modelId="{82FEED0A-A441-4733-9BB0-DE71731FDF89}" type="presParOf" srcId="{EDFCDF61-6888-4A9D-B237-95EB529CC6E0}" destId="{54C5C49D-54DA-4BF8-B3F9-9A6FBEDA6EA9}" srcOrd="7" destOrd="0" presId="urn:microsoft.com/office/officeart/2005/8/layout/hList1"/>
    <dgm:cxn modelId="{217AC606-D3B0-49BD-9F81-8C0773636FCF}" type="presParOf" srcId="{EDFCDF61-6888-4A9D-B237-95EB529CC6E0}" destId="{62DACE0D-93FE-4C05-97A2-0551576C5EFE}" srcOrd="8" destOrd="0" presId="urn:microsoft.com/office/officeart/2005/8/layout/hList1"/>
    <dgm:cxn modelId="{32BF48B5-4FC8-4CA7-92F6-2EB00002C5FF}" type="presParOf" srcId="{62DACE0D-93FE-4C05-97A2-0551576C5EFE}" destId="{77088BC1-CBE5-4311-B290-B2E1550003F6}" srcOrd="0" destOrd="0" presId="urn:microsoft.com/office/officeart/2005/8/layout/hList1"/>
    <dgm:cxn modelId="{EB7DFF1B-B788-4E0F-923A-4EC910A872CD}" type="presParOf" srcId="{62DACE0D-93FE-4C05-97A2-0551576C5EFE}" destId="{3E574F93-A55B-4081-8FC8-9028E28D6D3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04EBA8-2300-45A2-9229-CBA334DF53B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28CF1646-2321-41E7-999C-1856E5C36E44}">
      <dgm:prSet phldrT="[Texto]"/>
      <dgm:spPr/>
      <dgm:t>
        <a:bodyPr/>
        <a:lstStyle/>
        <a:p>
          <a:r>
            <a:rPr lang="es-ES" dirty="0"/>
            <a:t>Precios:</a:t>
          </a:r>
          <a:br>
            <a:rPr lang="es-ES" dirty="0"/>
          </a:br>
          <a:r>
            <a:rPr lang="es-ES" dirty="0"/>
            <a:t>3000 - 5000</a:t>
          </a:r>
        </a:p>
      </dgm:t>
    </dgm:pt>
    <dgm:pt modelId="{CED9E3F7-A280-4234-A7C2-14BD173DE7B5}" type="parTrans" cxnId="{DFBFAAD0-4FF7-4EB2-9CD2-C077F0DB8DE9}">
      <dgm:prSet/>
      <dgm:spPr/>
      <dgm:t>
        <a:bodyPr/>
        <a:lstStyle/>
        <a:p>
          <a:endParaRPr lang="es-ES"/>
        </a:p>
      </dgm:t>
    </dgm:pt>
    <dgm:pt modelId="{344209E5-D021-40B4-B5DF-E461364E85E7}" type="sibTrans" cxnId="{DFBFAAD0-4FF7-4EB2-9CD2-C077F0DB8DE9}">
      <dgm:prSet/>
      <dgm:spPr/>
      <dgm:t>
        <a:bodyPr/>
        <a:lstStyle/>
        <a:p>
          <a:endParaRPr lang="es-ES"/>
        </a:p>
      </dgm:t>
    </dgm:pt>
    <dgm:pt modelId="{33BF4916-0CF3-4978-B746-B58E8F811384}">
      <dgm:prSet phldrT="[Texto]"/>
      <dgm:spPr/>
      <dgm:t>
        <a:bodyPr/>
        <a:lstStyle/>
        <a:p>
          <a:r>
            <a:rPr lang="es-ES" dirty="0"/>
            <a:t>San Sebastián</a:t>
          </a:r>
        </a:p>
      </dgm:t>
    </dgm:pt>
    <dgm:pt modelId="{159027A6-9C08-4330-A60A-2360D00C254E}" type="parTrans" cxnId="{8E0BCD08-BF54-484A-B806-3D46E1EE0C89}">
      <dgm:prSet/>
      <dgm:spPr/>
      <dgm:t>
        <a:bodyPr/>
        <a:lstStyle/>
        <a:p>
          <a:endParaRPr lang="es-ES"/>
        </a:p>
      </dgm:t>
    </dgm:pt>
    <dgm:pt modelId="{FE4603CE-0AAF-487C-8A37-7894431B0BC5}" type="sibTrans" cxnId="{8E0BCD08-BF54-484A-B806-3D46E1EE0C89}">
      <dgm:prSet/>
      <dgm:spPr/>
      <dgm:t>
        <a:bodyPr/>
        <a:lstStyle/>
        <a:p>
          <a:endParaRPr lang="es-ES"/>
        </a:p>
      </dgm:t>
    </dgm:pt>
    <dgm:pt modelId="{78FDEA55-6A48-4E24-89E9-A458263BB87F}">
      <dgm:prSet phldrT="[Texto]"/>
      <dgm:spPr/>
      <dgm:t>
        <a:bodyPr/>
        <a:lstStyle/>
        <a:p>
          <a:r>
            <a:rPr lang="es-ES" dirty="0"/>
            <a:t>Barcelona</a:t>
          </a:r>
        </a:p>
      </dgm:t>
    </dgm:pt>
    <dgm:pt modelId="{77046F77-EF0F-44C6-ACBA-3F29F23241D3}" type="parTrans" cxnId="{9D40B9D4-39A2-41CB-8618-08356ACA1D64}">
      <dgm:prSet/>
      <dgm:spPr/>
      <dgm:t>
        <a:bodyPr/>
        <a:lstStyle/>
        <a:p>
          <a:endParaRPr lang="es-ES"/>
        </a:p>
      </dgm:t>
    </dgm:pt>
    <dgm:pt modelId="{E09F7C82-43C2-4F80-B38C-3C2FFF0F85E3}" type="sibTrans" cxnId="{9D40B9D4-39A2-41CB-8618-08356ACA1D64}">
      <dgm:prSet/>
      <dgm:spPr/>
      <dgm:t>
        <a:bodyPr/>
        <a:lstStyle/>
        <a:p>
          <a:endParaRPr lang="es-ES"/>
        </a:p>
      </dgm:t>
    </dgm:pt>
    <dgm:pt modelId="{85FB08BF-1B46-4E54-BBF7-6419DB6774AB}">
      <dgm:prSet phldrT="[Texto]"/>
      <dgm:spPr/>
      <dgm:t>
        <a:bodyPr/>
        <a:lstStyle/>
        <a:p>
          <a:r>
            <a:rPr lang="es-ES" dirty="0"/>
            <a:t>Madrid</a:t>
          </a:r>
        </a:p>
      </dgm:t>
    </dgm:pt>
    <dgm:pt modelId="{1908F1B1-0897-4128-9D1C-7C850616C024}" type="parTrans" cxnId="{F50E2178-10B7-46AD-B7A2-EA32704ED9F3}">
      <dgm:prSet/>
      <dgm:spPr/>
      <dgm:t>
        <a:bodyPr/>
        <a:lstStyle/>
        <a:p>
          <a:endParaRPr lang="es-ES"/>
        </a:p>
      </dgm:t>
    </dgm:pt>
    <dgm:pt modelId="{7AD2B559-2E7D-4993-8B6E-43B0FAD12CEB}" type="sibTrans" cxnId="{F50E2178-10B7-46AD-B7A2-EA32704ED9F3}">
      <dgm:prSet/>
      <dgm:spPr/>
      <dgm:t>
        <a:bodyPr/>
        <a:lstStyle/>
        <a:p>
          <a:endParaRPr lang="es-ES"/>
        </a:p>
      </dgm:t>
    </dgm:pt>
    <dgm:pt modelId="{73A161A1-51A8-46B6-B083-92AB85B70A98}">
      <dgm:prSet phldrT="[Texto]"/>
      <dgm:spPr/>
      <dgm:t>
        <a:bodyPr/>
        <a:lstStyle/>
        <a:p>
          <a:r>
            <a:rPr lang="es-ES" dirty="0"/>
            <a:t>Bilbao</a:t>
          </a:r>
        </a:p>
      </dgm:t>
    </dgm:pt>
    <dgm:pt modelId="{2A70AE21-862E-4D90-97F9-9939A34EC1F6}" type="parTrans" cxnId="{EDE4CB42-E789-4074-B0EE-C32A13F37B3D}">
      <dgm:prSet/>
      <dgm:spPr/>
      <dgm:t>
        <a:bodyPr/>
        <a:lstStyle/>
        <a:p>
          <a:endParaRPr lang="es-ES"/>
        </a:p>
      </dgm:t>
    </dgm:pt>
    <dgm:pt modelId="{501DC59F-FEE5-44CA-9341-AE30812C9F4E}" type="sibTrans" cxnId="{EDE4CB42-E789-4074-B0EE-C32A13F37B3D}">
      <dgm:prSet/>
      <dgm:spPr/>
      <dgm:t>
        <a:bodyPr/>
        <a:lstStyle/>
        <a:p>
          <a:endParaRPr lang="es-ES"/>
        </a:p>
      </dgm:t>
    </dgm:pt>
    <dgm:pt modelId="{FEDAEF05-41AE-4461-B21A-6C071BA5ADBB}">
      <dgm:prSet phldrT="[Texto]"/>
      <dgm:spPr/>
      <dgm:t>
        <a:bodyPr/>
        <a:lstStyle/>
        <a:p>
          <a:r>
            <a:rPr lang="es-ES" dirty="0"/>
            <a:t>(Palma de Mallorca)</a:t>
          </a:r>
        </a:p>
      </dgm:t>
    </dgm:pt>
    <dgm:pt modelId="{A91A1651-5BF4-49F1-BCD0-82D5C6343B1B}" type="parTrans" cxnId="{A7FDAD33-D2AE-40C0-AD74-EFA7116A9950}">
      <dgm:prSet/>
      <dgm:spPr/>
      <dgm:t>
        <a:bodyPr/>
        <a:lstStyle/>
        <a:p>
          <a:endParaRPr lang="es-ES"/>
        </a:p>
      </dgm:t>
    </dgm:pt>
    <dgm:pt modelId="{6C049B20-4EE4-4805-8153-ACD28C75A1B8}" type="sibTrans" cxnId="{A7FDAD33-D2AE-40C0-AD74-EFA7116A9950}">
      <dgm:prSet/>
      <dgm:spPr/>
      <dgm:t>
        <a:bodyPr/>
        <a:lstStyle/>
        <a:p>
          <a:endParaRPr lang="es-ES"/>
        </a:p>
      </dgm:t>
    </dgm:pt>
    <dgm:pt modelId="{EDFCDF61-6888-4A9D-B237-95EB529CC6E0}" type="pres">
      <dgm:prSet presAssocID="{C504EBA8-2300-45A2-9229-CBA334DF53BA}" presName="Name0" presStyleCnt="0">
        <dgm:presLayoutVars>
          <dgm:dir/>
          <dgm:animLvl val="lvl"/>
          <dgm:resizeHandles val="exact"/>
        </dgm:presLayoutVars>
      </dgm:prSet>
      <dgm:spPr/>
    </dgm:pt>
    <dgm:pt modelId="{F7D53739-4436-4AA8-9EEE-9B1DB504D401}" type="pres">
      <dgm:prSet presAssocID="{28CF1646-2321-41E7-999C-1856E5C36E44}" presName="composite" presStyleCnt="0"/>
      <dgm:spPr/>
    </dgm:pt>
    <dgm:pt modelId="{086CD6D9-64A6-43D2-AEC8-2CFBA5AA8E8D}" type="pres">
      <dgm:prSet presAssocID="{28CF1646-2321-41E7-999C-1856E5C36E44}" presName="parTx" presStyleLbl="alignNode1" presStyleIdx="0" presStyleCnt="1">
        <dgm:presLayoutVars>
          <dgm:chMax val="0"/>
          <dgm:chPref val="0"/>
          <dgm:bulletEnabled val="1"/>
        </dgm:presLayoutVars>
      </dgm:prSet>
      <dgm:spPr/>
    </dgm:pt>
    <dgm:pt modelId="{EDE504A1-8029-44B6-8EA2-E74E0DDA7B37}" type="pres">
      <dgm:prSet presAssocID="{28CF1646-2321-41E7-999C-1856E5C36E44}" presName="desTx" presStyleLbl="alignAccFollowNode1" presStyleIdx="0" presStyleCnt="1">
        <dgm:presLayoutVars>
          <dgm:bulletEnabled val="1"/>
        </dgm:presLayoutVars>
      </dgm:prSet>
      <dgm:spPr/>
    </dgm:pt>
  </dgm:ptLst>
  <dgm:cxnLst>
    <dgm:cxn modelId="{B30D3000-AAD7-4A02-873A-9D9D9EB71520}" type="presOf" srcId="{C504EBA8-2300-45A2-9229-CBA334DF53BA}" destId="{EDFCDF61-6888-4A9D-B237-95EB529CC6E0}" srcOrd="0" destOrd="0" presId="urn:microsoft.com/office/officeart/2005/8/layout/hList1"/>
    <dgm:cxn modelId="{8E0BCD08-BF54-484A-B806-3D46E1EE0C89}" srcId="{28CF1646-2321-41E7-999C-1856E5C36E44}" destId="{33BF4916-0CF3-4978-B746-B58E8F811384}" srcOrd="0" destOrd="0" parTransId="{159027A6-9C08-4330-A60A-2360D00C254E}" sibTransId="{FE4603CE-0AAF-487C-8A37-7894431B0BC5}"/>
    <dgm:cxn modelId="{E7B19421-F9C3-41D2-8280-88F72823652A}" type="presOf" srcId="{78FDEA55-6A48-4E24-89E9-A458263BB87F}" destId="{EDE504A1-8029-44B6-8EA2-E74E0DDA7B37}" srcOrd="0" destOrd="1" presId="urn:microsoft.com/office/officeart/2005/8/layout/hList1"/>
    <dgm:cxn modelId="{A7FDAD33-D2AE-40C0-AD74-EFA7116A9950}" srcId="{28CF1646-2321-41E7-999C-1856E5C36E44}" destId="{FEDAEF05-41AE-4461-B21A-6C071BA5ADBB}" srcOrd="4" destOrd="0" parTransId="{A91A1651-5BF4-49F1-BCD0-82D5C6343B1B}" sibTransId="{6C049B20-4EE4-4805-8153-ACD28C75A1B8}"/>
    <dgm:cxn modelId="{33628F5F-669B-4CBD-BE86-2282325285FB}" type="presOf" srcId="{FEDAEF05-41AE-4461-B21A-6C071BA5ADBB}" destId="{EDE504A1-8029-44B6-8EA2-E74E0DDA7B37}" srcOrd="0" destOrd="4" presId="urn:microsoft.com/office/officeart/2005/8/layout/hList1"/>
    <dgm:cxn modelId="{EDE4CB42-E789-4074-B0EE-C32A13F37B3D}" srcId="{28CF1646-2321-41E7-999C-1856E5C36E44}" destId="{73A161A1-51A8-46B6-B083-92AB85B70A98}" srcOrd="3" destOrd="0" parTransId="{2A70AE21-862E-4D90-97F9-9939A34EC1F6}" sibTransId="{501DC59F-FEE5-44CA-9341-AE30812C9F4E}"/>
    <dgm:cxn modelId="{F50E2178-10B7-46AD-B7A2-EA32704ED9F3}" srcId="{28CF1646-2321-41E7-999C-1856E5C36E44}" destId="{85FB08BF-1B46-4E54-BBF7-6419DB6774AB}" srcOrd="2" destOrd="0" parTransId="{1908F1B1-0897-4128-9D1C-7C850616C024}" sibTransId="{7AD2B559-2E7D-4993-8B6E-43B0FAD12CEB}"/>
    <dgm:cxn modelId="{CCEF977C-4796-4E87-BC31-E421D71D9BE7}" type="presOf" srcId="{73A161A1-51A8-46B6-B083-92AB85B70A98}" destId="{EDE504A1-8029-44B6-8EA2-E74E0DDA7B37}" srcOrd="0" destOrd="3" presId="urn:microsoft.com/office/officeart/2005/8/layout/hList1"/>
    <dgm:cxn modelId="{DF8646A6-776B-42C6-8E54-AF7DE952422D}" type="presOf" srcId="{85FB08BF-1B46-4E54-BBF7-6419DB6774AB}" destId="{EDE504A1-8029-44B6-8EA2-E74E0DDA7B37}" srcOrd="0" destOrd="2" presId="urn:microsoft.com/office/officeart/2005/8/layout/hList1"/>
    <dgm:cxn modelId="{C21EEECF-BB34-457B-AB60-527D3A672FC6}" type="presOf" srcId="{28CF1646-2321-41E7-999C-1856E5C36E44}" destId="{086CD6D9-64A6-43D2-AEC8-2CFBA5AA8E8D}" srcOrd="0" destOrd="0" presId="urn:microsoft.com/office/officeart/2005/8/layout/hList1"/>
    <dgm:cxn modelId="{DFBFAAD0-4FF7-4EB2-9CD2-C077F0DB8DE9}" srcId="{C504EBA8-2300-45A2-9229-CBA334DF53BA}" destId="{28CF1646-2321-41E7-999C-1856E5C36E44}" srcOrd="0" destOrd="0" parTransId="{CED9E3F7-A280-4234-A7C2-14BD173DE7B5}" sibTransId="{344209E5-D021-40B4-B5DF-E461364E85E7}"/>
    <dgm:cxn modelId="{9D40B9D4-39A2-41CB-8618-08356ACA1D64}" srcId="{28CF1646-2321-41E7-999C-1856E5C36E44}" destId="{78FDEA55-6A48-4E24-89E9-A458263BB87F}" srcOrd="1" destOrd="0" parTransId="{77046F77-EF0F-44C6-ACBA-3F29F23241D3}" sibTransId="{E09F7C82-43C2-4F80-B38C-3C2FFF0F85E3}"/>
    <dgm:cxn modelId="{E69E86E1-05CC-45D5-9F0E-911F28EAD83B}" type="presOf" srcId="{33BF4916-0CF3-4978-B746-B58E8F811384}" destId="{EDE504A1-8029-44B6-8EA2-E74E0DDA7B37}" srcOrd="0" destOrd="0" presId="urn:microsoft.com/office/officeart/2005/8/layout/hList1"/>
    <dgm:cxn modelId="{4A632C60-F919-4722-BB7F-23FCE43F68FD}" type="presParOf" srcId="{EDFCDF61-6888-4A9D-B237-95EB529CC6E0}" destId="{F7D53739-4436-4AA8-9EEE-9B1DB504D401}" srcOrd="0" destOrd="0" presId="urn:microsoft.com/office/officeart/2005/8/layout/hList1"/>
    <dgm:cxn modelId="{B7E03068-DFD3-4DBC-A385-8DC8FC3F62DC}" type="presParOf" srcId="{F7D53739-4436-4AA8-9EEE-9B1DB504D401}" destId="{086CD6D9-64A6-43D2-AEC8-2CFBA5AA8E8D}" srcOrd="0" destOrd="0" presId="urn:microsoft.com/office/officeart/2005/8/layout/hList1"/>
    <dgm:cxn modelId="{08722D45-39EA-4B0D-B768-D658502207B0}" type="presParOf" srcId="{F7D53739-4436-4AA8-9EEE-9B1DB504D401}" destId="{EDE504A1-8029-44B6-8EA2-E74E0DDA7B37}"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B51E16-6ECD-474F-AEAC-2C3F1B66C11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CC6681A4-F3EA-470A-9016-4724B3560569}">
      <dgm:prSet phldrT="[Texto]" custT="1"/>
      <dgm:spPr/>
      <dgm:t>
        <a:bodyPr/>
        <a:lstStyle/>
        <a:p>
          <a:pPr>
            <a:buFont typeface="Arial" panose="020B0604020202020204" pitchFamily="34" charset="0"/>
            <a:buChar char="•"/>
          </a:pPr>
          <a:r>
            <a:rPr lang="es-ES" sz="2000" dirty="0"/>
            <a:t>Desde 2007 el precio inicia una tendencia descendente.</a:t>
          </a:r>
        </a:p>
      </dgm:t>
    </dgm:pt>
    <dgm:pt modelId="{29F2CC1D-C78C-4E82-9793-3A0E65BA0CE3}" type="parTrans" cxnId="{B40698D0-5DBE-401B-864D-1CB03BF684F6}">
      <dgm:prSet/>
      <dgm:spPr/>
      <dgm:t>
        <a:bodyPr/>
        <a:lstStyle/>
        <a:p>
          <a:endParaRPr lang="es-ES" sz="7200"/>
        </a:p>
      </dgm:t>
    </dgm:pt>
    <dgm:pt modelId="{53512BC6-27A7-4525-89AB-41AFD7482159}" type="sibTrans" cxnId="{B40698D0-5DBE-401B-864D-1CB03BF684F6}">
      <dgm:prSet/>
      <dgm:spPr/>
      <dgm:t>
        <a:bodyPr/>
        <a:lstStyle/>
        <a:p>
          <a:endParaRPr lang="es-ES" sz="7200"/>
        </a:p>
      </dgm:t>
    </dgm:pt>
    <dgm:pt modelId="{CFC4C25B-A224-4CCB-A1A7-23EC146D6639}">
      <dgm:prSet phldrT="[Texto]" custT="1"/>
      <dgm:spPr/>
      <dgm:t>
        <a:bodyPr/>
        <a:lstStyle/>
        <a:p>
          <a:r>
            <a:rPr lang="es-ES" sz="2000" dirty="0"/>
            <a:t>España alcanza su mínimo histórico en octubre de 2016</a:t>
          </a:r>
        </a:p>
        <a:p>
          <a:r>
            <a:rPr lang="es-ES" sz="2000" dirty="0"/>
            <a:t>e inicia una discreta subida.</a:t>
          </a:r>
        </a:p>
      </dgm:t>
    </dgm:pt>
    <dgm:pt modelId="{C874BE89-1682-44E4-9BB7-FD6B4930E6CE}" type="parTrans" cxnId="{5B68C75C-EF81-4B94-A8CB-74C411EF60DA}">
      <dgm:prSet/>
      <dgm:spPr/>
      <dgm:t>
        <a:bodyPr/>
        <a:lstStyle/>
        <a:p>
          <a:endParaRPr lang="es-ES" sz="7200"/>
        </a:p>
      </dgm:t>
    </dgm:pt>
    <dgm:pt modelId="{D0198B8C-2659-4D63-A303-4E0921056294}" type="sibTrans" cxnId="{5B68C75C-EF81-4B94-A8CB-74C411EF60DA}">
      <dgm:prSet/>
      <dgm:spPr/>
      <dgm:t>
        <a:bodyPr/>
        <a:lstStyle/>
        <a:p>
          <a:endParaRPr lang="es-ES" sz="7200"/>
        </a:p>
      </dgm:t>
    </dgm:pt>
    <dgm:pt modelId="{A80C7C13-DC67-4418-9A5B-F4F1B4308E85}">
      <dgm:prSet phldrT="[Texto]" custT="1"/>
      <dgm:spPr/>
      <dgm:t>
        <a:bodyPr/>
        <a:lstStyle/>
        <a:p>
          <a:pPr>
            <a:buFont typeface="Arial" panose="020B0604020202020204" pitchFamily="34" charset="0"/>
            <a:buChar char="•"/>
          </a:pPr>
          <a:r>
            <a:rPr lang="es-ES" sz="2000" dirty="0"/>
            <a:t>Tanto Barcelona como Madrid llegan a su mínimo antes, en 2014, e inician una subida bastante acelerada en el caso de las dos ciudades, en comparación con sus respectivas provincias.</a:t>
          </a:r>
        </a:p>
      </dgm:t>
    </dgm:pt>
    <dgm:pt modelId="{8D11A95D-88CC-4B00-9182-96A6BABF5A8E}" type="parTrans" cxnId="{C56A5D98-4507-4616-887F-B6DF9FB8F99B}">
      <dgm:prSet/>
      <dgm:spPr/>
      <dgm:t>
        <a:bodyPr/>
        <a:lstStyle/>
        <a:p>
          <a:endParaRPr lang="es-ES" sz="7200"/>
        </a:p>
      </dgm:t>
    </dgm:pt>
    <dgm:pt modelId="{A4CB46FD-F600-430A-9270-0EA2BA47E630}" type="sibTrans" cxnId="{C56A5D98-4507-4616-887F-B6DF9FB8F99B}">
      <dgm:prSet/>
      <dgm:spPr/>
      <dgm:t>
        <a:bodyPr/>
        <a:lstStyle/>
        <a:p>
          <a:endParaRPr lang="es-ES" sz="7200"/>
        </a:p>
      </dgm:t>
    </dgm:pt>
    <dgm:pt modelId="{20A43707-174D-4DD8-89D1-68AE1E79C026}" type="pres">
      <dgm:prSet presAssocID="{DFB51E16-6ECD-474F-AEAC-2C3F1B66C113}" presName="linear" presStyleCnt="0">
        <dgm:presLayoutVars>
          <dgm:dir/>
          <dgm:animLvl val="lvl"/>
          <dgm:resizeHandles val="exact"/>
        </dgm:presLayoutVars>
      </dgm:prSet>
      <dgm:spPr/>
    </dgm:pt>
    <dgm:pt modelId="{F06E63E1-71E3-42AA-B728-7BA142F28028}" type="pres">
      <dgm:prSet presAssocID="{CC6681A4-F3EA-470A-9016-4724B3560569}" presName="parentLin" presStyleCnt="0"/>
      <dgm:spPr/>
    </dgm:pt>
    <dgm:pt modelId="{06CF9286-089F-462C-AFDA-65CB56E41849}" type="pres">
      <dgm:prSet presAssocID="{CC6681A4-F3EA-470A-9016-4724B3560569}" presName="parentLeftMargin" presStyleLbl="node1" presStyleIdx="0" presStyleCnt="3"/>
      <dgm:spPr/>
    </dgm:pt>
    <dgm:pt modelId="{D9DB6A16-597A-4AEC-B7B5-D9E4E3FA0675}" type="pres">
      <dgm:prSet presAssocID="{CC6681A4-F3EA-470A-9016-4724B3560569}" presName="parentText" presStyleLbl="node1" presStyleIdx="0" presStyleCnt="3" custScaleY="137631">
        <dgm:presLayoutVars>
          <dgm:chMax val="0"/>
          <dgm:bulletEnabled val="1"/>
        </dgm:presLayoutVars>
      </dgm:prSet>
      <dgm:spPr/>
    </dgm:pt>
    <dgm:pt modelId="{12F1EBF4-FFA1-4C7E-AA2D-8CA4411F8045}" type="pres">
      <dgm:prSet presAssocID="{CC6681A4-F3EA-470A-9016-4724B3560569}" presName="negativeSpace" presStyleCnt="0"/>
      <dgm:spPr/>
    </dgm:pt>
    <dgm:pt modelId="{FE66B4F0-12E1-454B-AE85-7CB7D5F7F747}" type="pres">
      <dgm:prSet presAssocID="{CC6681A4-F3EA-470A-9016-4724B3560569}" presName="childText" presStyleLbl="conFgAcc1" presStyleIdx="0" presStyleCnt="3">
        <dgm:presLayoutVars>
          <dgm:bulletEnabled val="1"/>
        </dgm:presLayoutVars>
      </dgm:prSet>
      <dgm:spPr/>
    </dgm:pt>
    <dgm:pt modelId="{D3BF6149-C596-495C-9216-5371B5D27169}" type="pres">
      <dgm:prSet presAssocID="{53512BC6-27A7-4525-89AB-41AFD7482159}" presName="spaceBetweenRectangles" presStyleCnt="0"/>
      <dgm:spPr/>
    </dgm:pt>
    <dgm:pt modelId="{2A6199B2-259B-4966-803B-6D98644FBC58}" type="pres">
      <dgm:prSet presAssocID="{CFC4C25B-A224-4CCB-A1A7-23EC146D6639}" presName="parentLin" presStyleCnt="0"/>
      <dgm:spPr/>
    </dgm:pt>
    <dgm:pt modelId="{C3808876-1FAA-4B83-9251-F58A3C4F773F}" type="pres">
      <dgm:prSet presAssocID="{CFC4C25B-A224-4CCB-A1A7-23EC146D6639}" presName="parentLeftMargin" presStyleLbl="node1" presStyleIdx="0" presStyleCnt="3"/>
      <dgm:spPr/>
    </dgm:pt>
    <dgm:pt modelId="{864B4C76-C19F-4D11-A4B3-8EA9998512F6}" type="pres">
      <dgm:prSet presAssocID="{CFC4C25B-A224-4CCB-A1A7-23EC146D6639}" presName="parentText" presStyleLbl="node1" presStyleIdx="1" presStyleCnt="3" custScaleX="109999" custScaleY="122389">
        <dgm:presLayoutVars>
          <dgm:chMax val="0"/>
          <dgm:bulletEnabled val="1"/>
        </dgm:presLayoutVars>
      </dgm:prSet>
      <dgm:spPr/>
    </dgm:pt>
    <dgm:pt modelId="{33F7C841-3914-4AC9-AB2C-136A2A6FD95F}" type="pres">
      <dgm:prSet presAssocID="{CFC4C25B-A224-4CCB-A1A7-23EC146D6639}" presName="negativeSpace" presStyleCnt="0"/>
      <dgm:spPr/>
    </dgm:pt>
    <dgm:pt modelId="{DEBB81B9-D16E-41E1-AA8F-BF241FB08B27}" type="pres">
      <dgm:prSet presAssocID="{CFC4C25B-A224-4CCB-A1A7-23EC146D6639}" presName="childText" presStyleLbl="conFgAcc1" presStyleIdx="1" presStyleCnt="3">
        <dgm:presLayoutVars>
          <dgm:bulletEnabled val="1"/>
        </dgm:presLayoutVars>
      </dgm:prSet>
      <dgm:spPr/>
    </dgm:pt>
    <dgm:pt modelId="{4C51D163-8E92-4111-AAA9-E75F5C759CEB}" type="pres">
      <dgm:prSet presAssocID="{D0198B8C-2659-4D63-A303-4E0921056294}" presName="spaceBetweenRectangles" presStyleCnt="0"/>
      <dgm:spPr/>
    </dgm:pt>
    <dgm:pt modelId="{7981C764-D7A7-4540-8490-4D491BAA3B36}" type="pres">
      <dgm:prSet presAssocID="{A80C7C13-DC67-4418-9A5B-F4F1B4308E85}" presName="parentLin" presStyleCnt="0"/>
      <dgm:spPr/>
    </dgm:pt>
    <dgm:pt modelId="{A3193360-DACC-4AAE-8ACA-699C74C20BAF}" type="pres">
      <dgm:prSet presAssocID="{A80C7C13-DC67-4418-9A5B-F4F1B4308E85}" presName="parentLeftMargin" presStyleLbl="node1" presStyleIdx="1" presStyleCnt="3"/>
      <dgm:spPr/>
    </dgm:pt>
    <dgm:pt modelId="{104A3972-C6EC-42BD-90D6-F9F3D8935EF9}" type="pres">
      <dgm:prSet presAssocID="{A80C7C13-DC67-4418-9A5B-F4F1B4308E85}" presName="parentText" presStyleLbl="node1" presStyleIdx="2" presStyleCnt="3" custScaleX="130064" custScaleY="203108">
        <dgm:presLayoutVars>
          <dgm:chMax val="0"/>
          <dgm:bulletEnabled val="1"/>
        </dgm:presLayoutVars>
      </dgm:prSet>
      <dgm:spPr/>
    </dgm:pt>
    <dgm:pt modelId="{A0EBB9B4-852C-4426-A2A4-1BC2F24C8D33}" type="pres">
      <dgm:prSet presAssocID="{A80C7C13-DC67-4418-9A5B-F4F1B4308E85}" presName="negativeSpace" presStyleCnt="0"/>
      <dgm:spPr/>
    </dgm:pt>
    <dgm:pt modelId="{04A4D3DC-C82E-4B82-8547-556A623EA683}" type="pres">
      <dgm:prSet presAssocID="{A80C7C13-DC67-4418-9A5B-F4F1B4308E85}" presName="childText" presStyleLbl="conFgAcc1" presStyleIdx="2" presStyleCnt="3">
        <dgm:presLayoutVars>
          <dgm:bulletEnabled val="1"/>
        </dgm:presLayoutVars>
      </dgm:prSet>
      <dgm:spPr/>
    </dgm:pt>
  </dgm:ptLst>
  <dgm:cxnLst>
    <dgm:cxn modelId="{EEB9330D-1A99-4955-8922-5D5E857EA64E}" type="presOf" srcId="{A80C7C13-DC67-4418-9A5B-F4F1B4308E85}" destId="{104A3972-C6EC-42BD-90D6-F9F3D8935EF9}" srcOrd="1" destOrd="0" presId="urn:microsoft.com/office/officeart/2005/8/layout/list1"/>
    <dgm:cxn modelId="{59B2AF36-EDF9-4BDA-839C-389AC91CD18F}" type="presOf" srcId="{CC6681A4-F3EA-470A-9016-4724B3560569}" destId="{06CF9286-089F-462C-AFDA-65CB56E41849}" srcOrd="0" destOrd="0" presId="urn:microsoft.com/office/officeart/2005/8/layout/list1"/>
    <dgm:cxn modelId="{70223237-9576-41AD-8161-ACFEF1BEE618}" type="presOf" srcId="{CC6681A4-F3EA-470A-9016-4724B3560569}" destId="{D9DB6A16-597A-4AEC-B7B5-D9E4E3FA0675}" srcOrd="1" destOrd="0" presId="urn:microsoft.com/office/officeart/2005/8/layout/list1"/>
    <dgm:cxn modelId="{5B68C75C-EF81-4B94-A8CB-74C411EF60DA}" srcId="{DFB51E16-6ECD-474F-AEAC-2C3F1B66C113}" destId="{CFC4C25B-A224-4CCB-A1A7-23EC146D6639}" srcOrd="1" destOrd="0" parTransId="{C874BE89-1682-44E4-9BB7-FD6B4930E6CE}" sibTransId="{D0198B8C-2659-4D63-A303-4E0921056294}"/>
    <dgm:cxn modelId="{E4D0FA8F-A828-40E9-BD7A-DC1E71587A0F}" type="presOf" srcId="{A80C7C13-DC67-4418-9A5B-F4F1B4308E85}" destId="{A3193360-DACC-4AAE-8ACA-699C74C20BAF}" srcOrd="0" destOrd="0" presId="urn:microsoft.com/office/officeart/2005/8/layout/list1"/>
    <dgm:cxn modelId="{C56A5D98-4507-4616-887F-B6DF9FB8F99B}" srcId="{DFB51E16-6ECD-474F-AEAC-2C3F1B66C113}" destId="{A80C7C13-DC67-4418-9A5B-F4F1B4308E85}" srcOrd="2" destOrd="0" parTransId="{8D11A95D-88CC-4B00-9182-96A6BABF5A8E}" sibTransId="{A4CB46FD-F600-430A-9270-0EA2BA47E630}"/>
    <dgm:cxn modelId="{B11A5FAD-973E-40E6-A1B4-3553817A492E}" type="presOf" srcId="{DFB51E16-6ECD-474F-AEAC-2C3F1B66C113}" destId="{20A43707-174D-4DD8-89D1-68AE1E79C026}" srcOrd="0" destOrd="0" presId="urn:microsoft.com/office/officeart/2005/8/layout/list1"/>
    <dgm:cxn modelId="{B40698D0-5DBE-401B-864D-1CB03BF684F6}" srcId="{DFB51E16-6ECD-474F-AEAC-2C3F1B66C113}" destId="{CC6681A4-F3EA-470A-9016-4724B3560569}" srcOrd="0" destOrd="0" parTransId="{29F2CC1D-C78C-4E82-9793-3A0E65BA0CE3}" sibTransId="{53512BC6-27A7-4525-89AB-41AFD7482159}"/>
    <dgm:cxn modelId="{B14773E6-10B3-4486-BE06-4EB269932FB9}" type="presOf" srcId="{CFC4C25B-A224-4CCB-A1A7-23EC146D6639}" destId="{864B4C76-C19F-4D11-A4B3-8EA9998512F6}" srcOrd="1" destOrd="0" presId="urn:microsoft.com/office/officeart/2005/8/layout/list1"/>
    <dgm:cxn modelId="{DEBEEFEF-5C2C-4C08-BBFA-BFA0AEAE959F}" type="presOf" srcId="{CFC4C25B-A224-4CCB-A1A7-23EC146D6639}" destId="{C3808876-1FAA-4B83-9251-F58A3C4F773F}" srcOrd="0" destOrd="0" presId="urn:microsoft.com/office/officeart/2005/8/layout/list1"/>
    <dgm:cxn modelId="{F48F097B-5291-41E5-BE8F-887129C778C7}" type="presParOf" srcId="{20A43707-174D-4DD8-89D1-68AE1E79C026}" destId="{F06E63E1-71E3-42AA-B728-7BA142F28028}" srcOrd="0" destOrd="0" presId="urn:microsoft.com/office/officeart/2005/8/layout/list1"/>
    <dgm:cxn modelId="{E116839C-7A38-4DAD-A38D-7E62EB4B3985}" type="presParOf" srcId="{F06E63E1-71E3-42AA-B728-7BA142F28028}" destId="{06CF9286-089F-462C-AFDA-65CB56E41849}" srcOrd="0" destOrd="0" presId="urn:microsoft.com/office/officeart/2005/8/layout/list1"/>
    <dgm:cxn modelId="{107E258B-84D6-414D-A737-AFE22171CE5F}" type="presParOf" srcId="{F06E63E1-71E3-42AA-B728-7BA142F28028}" destId="{D9DB6A16-597A-4AEC-B7B5-D9E4E3FA0675}" srcOrd="1" destOrd="0" presId="urn:microsoft.com/office/officeart/2005/8/layout/list1"/>
    <dgm:cxn modelId="{B944647C-69D0-478D-916E-816A18E9E8CD}" type="presParOf" srcId="{20A43707-174D-4DD8-89D1-68AE1E79C026}" destId="{12F1EBF4-FFA1-4C7E-AA2D-8CA4411F8045}" srcOrd="1" destOrd="0" presId="urn:microsoft.com/office/officeart/2005/8/layout/list1"/>
    <dgm:cxn modelId="{9B1DB50D-58DC-4ED0-B9B6-72CC3209667B}" type="presParOf" srcId="{20A43707-174D-4DD8-89D1-68AE1E79C026}" destId="{FE66B4F0-12E1-454B-AE85-7CB7D5F7F747}" srcOrd="2" destOrd="0" presId="urn:microsoft.com/office/officeart/2005/8/layout/list1"/>
    <dgm:cxn modelId="{514C118C-F8DF-4BE9-840C-3D95D96F48B2}" type="presParOf" srcId="{20A43707-174D-4DD8-89D1-68AE1E79C026}" destId="{D3BF6149-C596-495C-9216-5371B5D27169}" srcOrd="3" destOrd="0" presId="urn:microsoft.com/office/officeart/2005/8/layout/list1"/>
    <dgm:cxn modelId="{32278635-3429-44DB-B0C6-3624253BDAE5}" type="presParOf" srcId="{20A43707-174D-4DD8-89D1-68AE1E79C026}" destId="{2A6199B2-259B-4966-803B-6D98644FBC58}" srcOrd="4" destOrd="0" presId="urn:microsoft.com/office/officeart/2005/8/layout/list1"/>
    <dgm:cxn modelId="{8255103D-C1A9-4E03-8D10-0065EFA6FCE6}" type="presParOf" srcId="{2A6199B2-259B-4966-803B-6D98644FBC58}" destId="{C3808876-1FAA-4B83-9251-F58A3C4F773F}" srcOrd="0" destOrd="0" presId="urn:microsoft.com/office/officeart/2005/8/layout/list1"/>
    <dgm:cxn modelId="{8876211C-5AC9-4D61-9B1D-BE48BB30BC75}" type="presParOf" srcId="{2A6199B2-259B-4966-803B-6D98644FBC58}" destId="{864B4C76-C19F-4D11-A4B3-8EA9998512F6}" srcOrd="1" destOrd="0" presId="urn:microsoft.com/office/officeart/2005/8/layout/list1"/>
    <dgm:cxn modelId="{12455C5F-F297-4A7B-B0D4-29DCFDEF834E}" type="presParOf" srcId="{20A43707-174D-4DD8-89D1-68AE1E79C026}" destId="{33F7C841-3914-4AC9-AB2C-136A2A6FD95F}" srcOrd="5" destOrd="0" presId="urn:microsoft.com/office/officeart/2005/8/layout/list1"/>
    <dgm:cxn modelId="{1B07B218-5714-4A84-8BC3-5B3765C365B1}" type="presParOf" srcId="{20A43707-174D-4DD8-89D1-68AE1E79C026}" destId="{DEBB81B9-D16E-41E1-AA8F-BF241FB08B27}" srcOrd="6" destOrd="0" presId="urn:microsoft.com/office/officeart/2005/8/layout/list1"/>
    <dgm:cxn modelId="{45001B4B-0752-4D2C-8D33-D31A6296EABA}" type="presParOf" srcId="{20A43707-174D-4DD8-89D1-68AE1E79C026}" destId="{4C51D163-8E92-4111-AAA9-E75F5C759CEB}" srcOrd="7" destOrd="0" presId="urn:microsoft.com/office/officeart/2005/8/layout/list1"/>
    <dgm:cxn modelId="{D8C5631A-70C6-4DFA-8CE5-938F35C78341}" type="presParOf" srcId="{20A43707-174D-4DD8-89D1-68AE1E79C026}" destId="{7981C764-D7A7-4540-8490-4D491BAA3B36}" srcOrd="8" destOrd="0" presId="urn:microsoft.com/office/officeart/2005/8/layout/list1"/>
    <dgm:cxn modelId="{86991AD1-59C1-4633-9BFD-719F58616025}" type="presParOf" srcId="{7981C764-D7A7-4540-8490-4D491BAA3B36}" destId="{A3193360-DACC-4AAE-8ACA-699C74C20BAF}" srcOrd="0" destOrd="0" presId="urn:microsoft.com/office/officeart/2005/8/layout/list1"/>
    <dgm:cxn modelId="{CCA85DB2-343B-4312-B230-598D44F0CE7E}" type="presParOf" srcId="{7981C764-D7A7-4540-8490-4D491BAA3B36}" destId="{104A3972-C6EC-42BD-90D6-F9F3D8935EF9}" srcOrd="1" destOrd="0" presId="urn:microsoft.com/office/officeart/2005/8/layout/list1"/>
    <dgm:cxn modelId="{F11419F9-8699-4069-8891-15BBE23D4917}" type="presParOf" srcId="{20A43707-174D-4DD8-89D1-68AE1E79C026}" destId="{A0EBB9B4-852C-4426-A2A4-1BC2F24C8D33}" srcOrd="9" destOrd="0" presId="urn:microsoft.com/office/officeart/2005/8/layout/list1"/>
    <dgm:cxn modelId="{A7780605-4544-450F-AF9E-07644E6C1794}" type="presParOf" srcId="{20A43707-174D-4DD8-89D1-68AE1E79C026}" destId="{04A4D3DC-C82E-4B82-8547-556A623EA683}"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B51E16-6ECD-474F-AEAC-2C3F1B66C11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CC6681A4-F3EA-470A-9016-4724B3560569}">
      <dgm:prSet phldrT="[Texto]" custT="1"/>
      <dgm:spPr/>
      <dgm:t>
        <a:bodyPr/>
        <a:lstStyle/>
        <a:p>
          <a:pPr>
            <a:buFont typeface="Arial" panose="020B0604020202020204" pitchFamily="34" charset="0"/>
            <a:buChar char="•"/>
          </a:pPr>
          <a:r>
            <a:rPr lang="es-ES" sz="2000" dirty="0"/>
            <a:t>Desde enero de 2019 la tendencia se mantiene estable.</a:t>
          </a:r>
        </a:p>
      </dgm:t>
    </dgm:pt>
    <dgm:pt modelId="{29F2CC1D-C78C-4E82-9793-3A0E65BA0CE3}" type="parTrans" cxnId="{B40698D0-5DBE-401B-864D-1CB03BF684F6}">
      <dgm:prSet/>
      <dgm:spPr/>
      <dgm:t>
        <a:bodyPr/>
        <a:lstStyle/>
        <a:p>
          <a:endParaRPr lang="es-ES" sz="7200"/>
        </a:p>
      </dgm:t>
    </dgm:pt>
    <dgm:pt modelId="{53512BC6-27A7-4525-89AB-41AFD7482159}" type="sibTrans" cxnId="{B40698D0-5DBE-401B-864D-1CB03BF684F6}">
      <dgm:prSet/>
      <dgm:spPr/>
      <dgm:t>
        <a:bodyPr/>
        <a:lstStyle/>
        <a:p>
          <a:endParaRPr lang="es-ES" sz="7200"/>
        </a:p>
      </dgm:t>
    </dgm:pt>
    <dgm:pt modelId="{CFC4C25B-A224-4CCB-A1A7-23EC146D6639}">
      <dgm:prSet phldrT="[Texto]" custT="1"/>
      <dgm:spPr/>
      <dgm:t>
        <a:bodyPr/>
        <a:lstStyle/>
        <a:p>
          <a:r>
            <a:rPr lang="es-ES" sz="2000" dirty="0"/>
            <a:t>El inicio de la pandemia y el estado de alarma no suponen ningún gran cambio en las tendencias generales.</a:t>
          </a:r>
        </a:p>
      </dgm:t>
    </dgm:pt>
    <dgm:pt modelId="{C874BE89-1682-44E4-9BB7-FD6B4930E6CE}" type="parTrans" cxnId="{5B68C75C-EF81-4B94-A8CB-74C411EF60DA}">
      <dgm:prSet/>
      <dgm:spPr/>
      <dgm:t>
        <a:bodyPr/>
        <a:lstStyle/>
        <a:p>
          <a:endParaRPr lang="es-ES" sz="7200"/>
        </a:p>
      </dgm:t>
    </dgm:pt>
    <dgm:pt modelId="{D0198B8C-2659-4D63-A303-4E0921056294}" type="sibTrans" cxnId="{5B68C75C-EF81-4B94-A8CB-74C411EF60DA}">
      <dgm:prSet/>
      <dgm:spPr/>
      <dgm:t>
        <a:bodyPr/>
        <a:lstStyle/>
        <a:p>
          <a:endParaRPr lang="es-ES" sz="7200"/>
        </a:p>
      </dgm:t>
    </dgm:pt>
    <dgm:pt modelId="{A80C7C13-DC67-4418-9A5B-F4F1B4308E85}">
      <dgm:prSet phldrT="[Texto]" custT="1"/>
      <dgm:spPr/>
      <dgm:t>
        <a:bodyPr/>
        <a:lstStyle/>
        <a:p>
          <a:pPr>
            <a:buFont typeface="Arial" panose="020B0604020202020204" pitchFamily="34" charset="0"/>
            <a:buChar char="•"/>
          </a:pPr>
          <a:r>
            <a:rPr lang="es-ES" sz="2000" dirty="0"/>
            <a:t>Las ciudades de Madrid y Barcelona tienen una subida en mayo de 2020, en pleno estado de alarma, luego bajan ligeramente a su estado anterior.</a:t>
          </a:r>
        </a:p>
      </dgm:t>
    </dgm:pt>
    <dgm:pt modelId="{8D11A95D-88CC-4B00-9182-96A6BABF5A8E}" type="parTrans" cxnId="{C56A5D98-4507-4616-887F-B6DF9FB8F99B}">
      <dgm:prSet/>
      <dgm:spPr/>
      <dgm:t>
        <a:bodyPr/>
        <a:lstStyle/>
        <a:p>
          <a:endParaRPr lang="es-ES" sz="7200"/>
        </a:p>
      </dgm:t>
    </dgm:pt>
    <dgm:pt modelId="{A4CB46FD-F600-430A-9270-0EA2BA47E630}" type="sibTrans" cxnId="{C56A5D98-4507-4616-887F-B6DF9FB8F99B}">
      <dgm:prSet/>
      <dgm:spPr/>
      <dgm:t>
        <a:bodyPr/>
        <a:lstStyle/>
        <a:p>
          <a:endParaRPr lang="es-ES" sz="7200"/>
        </a:p>
      </dgm:t>
    </dgm:pt>
    <dgm:pt modelId="{20A43707-174D-4DD8-89D1-68AE1E79C026}" type="pres">
      <dgm:prSet presAssocID="{DFB51E16-6ECD-474F-AEAC-2C3F1B66C113}" presName="linear" presStyleCnt="0">
        <dgm:presLayoutVars>
          <dgm:dir/>
          <dgm:animLvl val="lvl"/>
          <dgm:resizeHandles val="exact"/>
        </dgm:presLayoutVars>
      </dgm:prSet>
      <dgm:spPr/>
    </dgm:pt>
    <dgm:pt modelId="{F06E63E1-71E3-42AA-B728-7BA142F28028}" type="pres">
      <dgm:prSet presAssocID="{CC6681A4-F3EA-470A-9016-4724B3560569}" presName="parentLin" presStyleCnt="0"/>
      <dgm:spPr/>
    </dgm:pt>
    <dgm:pt modelId="{06CF9286-089F-462C-AFDA-65CB56E41849}" type="pres">
      <dgm:prSet presAssocID="{CC6681A4-F3EA-470A-9016-4724B3560569}" presName="parentLeftMargin" presStyleLbl="node1" presStyleIdx="0" presStyleCnt="3"/>
      <dgm:spPr/>
    </dgm:pt>
    <dgm:pt modelId="{D9DB6A16-597A-4AEC-B7B5-D9E4E3FA0675}" type="pres">
      <dgm:prSet presAssocID="{CC6681A4-F3EA-470A-9016-4724B3560569}" presName="parentText" presStyleLbl="node1" presStyleIdx="0" presStyleCnt="3" custScaleX="85182" custScaleY="137631">
        <dgm:presLayoutVars>
          <dgm:chMax val="0"/>
          <dgm:bulletEnabled val="1"/>
        </dgm:presLayoutVars>
      </dgm:prSet>
      <dgm:spPr/>
    </dgm:pt>
    <dgm:pt modelId="{12F1EBF4-FFA1-4C7E-AA2D-8CA4411F8045}" type="pres">
      <dgm:prSet presAssocID="{CC6681A4-F3EA-470A-9016-4724B3560569}" presName="negativeSpace" presStyleCnt="0"/>
      <dgm:spPr/>
    </dgm:pt>
    <dgm:pt modelId="{FE66B4F0-12E1-454B-AE85-7CB7D5F7F747}" type="pres">
      <dgm:prSet presAssocID="{CC6681A4-F3EA-470A-9016-4724B3560569}" presName="childText" presStyleLbl="conFgAcc1" presStyleIdx="0" presStyleCnt="3">
        <dgm:presLayoutVars>
          <dgm:bulletEnabled val="1"/>
        </dgm:presLayoutVars>
      </dgm:prSet>
      <dgm:spPr/>
    </dgm:pt>
    <dgm:pt modelId="{D3BF6149-C596-495C-9216-5371B5D27169}" type="pres">
      <dgm:prSet presAssocID="{53512BC6-27A7-4525-89AB-41AFD7482159}" presName="spaceBetweenRectangles" presStyleCnt="0"/>
      <dgm:spPr/>
    </dgm:pt>
    <dgm:pt modelId="{2A6199B2-259B-4966-803B-6D98644FBC58}" type="pres">
      <dgm:prSet presAssocID="{CFC4C25B-A224-4CCB-A1A7-23EC146D6639}" presName="parentLin" presStyleCnt="0"/>
      <dgm:spPr/>
    </dgm:pt>
    <dgm:pt modelId="{C3808876-1FAA-4B83-9251-F58A3C4F773F}" type="pres">
      <dgm:prSet presAssocID="{CFC4C25B-A224-4CCB-A1A7-23EC146D6639}" presName="parentLeftMargin" presStyleLbl="node1" presStyleIdx="0" presStyleCnt="3"/>
      <dgm:spPr/>
    </dgm:pt>
    <dgm:pt modelId="{864B4C76-C19F-4D11-A4B3-8EA9998512F6}" type="pres">
      <dgm:prSet presAssocID="{CFC4C25B-A224-4CCB-A1A7-23EC146D6639}" presName="parentText" presStyleLbl="node1" presStyleIdx="1" presStyleCnt="3" custScaleX="109999" custScaleY="138091">
        <dgm:presLayoutVars>
          <dgm:chMax val="0"/>
          <dgm:bulletEnabled val="1"/>
        </dgm:presLayoutVars>
      </dgm:prSet>
      <dgm:spPr/>
    </dgm:pt>
    <dgm:pt modelId="{33F7C841-3914-4AC9-AB2C-136A2A6FD95F}" type="pres">
      <dgm:prSet presAssocID="{CFC4C25B-A224-4CCB-A1A7-23EC146D6639}" presName="negativeSpace" presStyleCnt="0"/>
      <dgm:spPr/>
    </dgm:pt>
    <dgm:pt modelId="{DEBB81B9-D16E-41E1-AA8F-BF241FB08B27}" type="pres">
      <dgm:prSet presAssocID="{CFC4C25B-A224-4CCB-A1A7-23EC146D6639}" presName="childText" presStyleLbl="conFgAcc1" presStyleIdx="1" presStyleCnt="3">
        <dgm:presLayoutVars>
          <dgm:bulletEnabled val="1"/>
        </dgm:presLayoutVars>
      </dgm:prSet>
      <dgm:spPr/>
    </dgm:pt>
    <dgm:pt modelId="{4C51D163-8E92-4111-AAA9-E75F5C759CEB}" type="pres">
      <dgm:prSet presAssocID="{D0198B8C-2659-4D63-A303-4E0921056294}" presName="spaceBetweenRectangles" presStyleCnt="0"/>
      <dgm:spPr/>
    </dgm:pt>
    <dgm:pt modelId="{7981C764-D7A7-4540-8490-4D491BAA3B36}" type="pres">
      <dgm:prSet presAssocID="{A80C7C13-DC67-4418-9A5B-F4F1B4308E85}" presName="parentLin" presStyleCnt="0"/>
      <dgm:spPr/>
    </dgm:pt>
    <dgm:pt modelId="{A3193360-DACC-4AAE-8ACA-699C74C20BAF}" type="pres">
      <dgm:prSet presAssocID="{A80C7C13-DC67-4418-9A5B-F4F1B4308E85}" presName="parentLeftMargin" presStyleLbl="node1" presStyleIdx="1" presStyleCnt="3"/>
      <dgm:spPr/>
    </dgm:pt>
    <dgm:pt modelId="{104A3972-C6EC-42BD-90D6-F9F3D8935EF9}" type="pres">
      <dgm:prSet presAssocID="{A80C7C13-DC67-4418-9A5B-F4F1B4308E85}" presName="parentText" presStyleLbl="node1" presStyleIdx="2" presStyleCnt="3" custScaleX="130064" custScaleY="203108">
        <dgm:presLayoutVars>
          <dgm:chMax val="0"/>
          <dgm:bulletEnabled val="1"/>
        </dgm:presLayoutVars>
      </dgm:prSet>
      <dgm:spPr/>
    </dgm:pt>
    <dgm:pt modelId="{A0EBB9B4-852C-4426-A2A4-1BC2F24C8D33}" type="pres">
      <dgm:prSet presAssocID="{A80C7C13-DC67-4418-9A5B-F4F1B4308E85}" presName="negativeSpace" presStyleCnt="0"/>
      <dgm:spPr/>
    </dgm:pt>
    <dgm:pt modelId="{04A4D3DC-C82E-4B82-8547-556A623EA683}" type="pres">
      <dgm:prSet presAssocID="{A80C7C13-DC67-4418-9A5B-F4F1B4308E85}" presName="childText" presStyleLbl="conFgAcc1" presStyleIdx="2" presStyleCnt="3">
        <dgm:presLayoutVars>
          <dgm:bulletEnabled val="1"/>
        </dgm:presLayoutVars>
      </dgm:prSet>
      <dgm:spPr/>
    </dgm:pt>
  </dgm:ptLst>
  <dgm:cxnLst>
    <dgm:cxn modelId="{EEB9330D-1A99-4955-8922-5D5E857EA64E}" type="presOf" srcId="{A80C7C13-DC67-4418-9A5B-F4F1B4308E85}" destId="{104A3972-C6EC-42BD-90D6-F9F3D8935EF9}" srcOrd="1" destOrd="0" presId="urn:microsoft.com/office/officeart/2005/8/layout/list1"/>
    <dgm:cxn modelId="{59B2AF36-EDF9-4BDA-839C-389AC91CD18F}" type="presOf" srcId="{CC6681A4-F3EA-470A-9016-4724B3560569}" destId="{06CF9286-089F-462C-AFDA-65CB56E41849}" srcOrd="0" destOrd="0" presId="urn:microsoft.com/office/officeart/2005/8/layout/list1"/>
    <dgm:cxn modelId="{70223237-9576-41AD-8161-ACFEF1BEE618}" type="presOf" srcId="{CC6681A4-F3EA-470A-9016-4724B3560569}" destId="{D9DB6A16-597A-4AEC-B7B5-D9E4E3FA0675}" srcOrd="1" destOrd="0" presId="urn:microsoft.com/office/officeart/2005/8/layout/list1"/>
    <dgm:cxn modelId="{5B68C75C-EF81-4B94-A8CB-74C411EF60DA}" srcId="{DFB51E16-6ECD-474F-AEAC-2C3F1B66C113}" destId="{CFC4C25B-A224-4CCB-A1A7-23EC146D6639}" srcOrd="1" destOrd="0" parTransId="{C874BE89-1682-44E4-9BB7-FD6B4930E6CE}" sibTransId="{D0198B8C-2659-4D63-A303-4E0921056294}"/>
    <dgm:cxn modelId="{E4D0FA8F-A828-40E9-BD7A-DC1E71587A0F}" type="presOf" srcId="{A80C7C13-DC67-4418-9A5B-F4F1B4308E85}" destId="{A3193360-DACC-4AAE-8ACA-699C74C20BAF}" srcOrd="0" destOrd="0" presId="urn:microsoft.com/office/officeart/2005/8/layout/list1"/>
    <dgm:cxn modelId="{C56A5D98-4507-4616-887F-B6DF9FB8F99B}" srcId="{DFB51E16-6ECD-474F-AEAC-2C3F1B66C113}" destId="{A80C7C13-DC67-4418-9A5B-F4F1B4308E85}" srcOrd="2" destOrd="0" parTransId="{8D11A95D-88CC-4B00-9182-96A6BABF5A8E}" sibTransId="{A4CB46FD-F600-430A-9270-0EA2BA47E630}"/>
    <dgm:cxn modelId="{B11A5FAD-973E-40E6-A1B4-3553817A492E}" type="presOf" srcId="{DFB51E16-6ECD-474F-AEAC-2C3F1B66C113}" destId="{20A43707-174D-4DD8-89D1-68AE1E79C026}" srcOrd="0" destOrd="0" presId="urn:microsoft.com/office/officeart/2005/8/layout/list1"/>
    <dgm:cxn modelId="{B40698D0-5DBE-401B-864D-1CB03BF684F6}" srcId="{DFB51E16-6ECD-474F-AEAC-2C3F1B66C113}" destId="{CC6681A4-F3EA-470A-9016-4724B3560569}" srcOrd="0" destOrd="0" parTransId="{29F2CC1D-C78C-4E82-9793-3A0E65BA0CE3}" sibTransId="{53512BC6-27A7-4525-89AB-41AFD7482159}"/>
    <dgm:cxn modelId="{B14773E6-10B3-4486-BE06-4EB269932FB9}" type="presOf" srcId="{CFC4C25B-A224-4CCB-A1A7-23EC146D6639}" destId="{864B4C76-C19F-4D11-A4B3-8EA9998512F6}" srcOrd="1" destOrd="0" presId="urn:microsoft.com/office/officeart/2005/8/layout/list1"/>
    <dgm:cxn modelId="{DEBEEFEF-5C2C-4C08-BBFA-BFA0AEAE959F}" type="presOf" srcId="{CFC4C25B-A224-4CCB-A1A7-23EC146D6639}" destId="{C3808876-1FAA-4B83-9251-F58A3C4F773F}" srcOrd="0" destOrd="0" presId="urn:microsoft.com/office/officeart/2005/8/layout/list1"/>
    <dgm:cxn modelId="{F48F097B-5291-41E5-BE8F-887129C778C7}" type="presParOf" srcId="{20A43707-174D-4DD8-89D1-68AE1E79C026}" destId="{F06E63E1-71E3-42AA-B728-7BA142F28028}" srcOrd="0" destOrd="0" presId="urn:microsoft.com/office/officeart/2005/8/layout/list1"/>
    <dgm:cxn modelId="{E116839C-7A38-4DAD-A38D-7E62EB4B3985}" type="presParOf" srcId="{F06E63E1-71E3-42AA-B728-7BA142F28028}" destId="{06CF9286-089F-462C-AFDA-65CB56E41849}" srcOrd="0" destOrd="0" presId="urn:microsoft.com/office/officeart/2005/8/layout/list1"/>
    <dgm:cxn modelId="{107E258B-84D6-414D-A737-AFE22171CE5F}" type="presParOf" srcId="{F06E63E1-71E3-42AA-B728-7BA142F28028}" destId="{D9DB6A16-597A-4AEC-B7B5-D9E4E3FA0675}" srcOrd="1" destOrd="0" presId="urn:microsoft.com/office/officeart/2005/8/layout/list1"/>
    <dgm:cxn modelId="{B944647C-69D0-478D-916E-816A18E9E8CD}" type="presParOf" srcId="{20A43707-174D-4DD8-89D1-68AE1E79C026}" destId="{12F1EBF4-FFA1-4C7E-AA2D-8CA4411F8045}" srcOrd="1" destOrd="0" presId="urn:microsoft.com/office/officeart/2005/8/layout/list1"/>
    <dgm:cxn modelId="{9B1DB50D-58DC-4ED0-B9B6-72CC3209667B}" type="presParOf" srcId="{20A43707-174D-4DD8-89D1-68AE1E79C026}" destId="{FE66B4F0-12E1-454B-AE85-7CB7D5F7F747}" srcOrd="2" destOrd="0" presId="urn:microsoft.com/office/officeart/2005/8/layout/list1"/>
    <dgm:cxn modelId="{514C118C-F8DF-4BE9-840C-3D95D96F48B2}" type="presParOf" srcId="{20A43707-174D-4DD8-89D1-68AE1E79C026}" destId="{D3BF6149-C596-495C-9216-5371B5D27169}" srcOrd="3" destOrd="0" presId="urn:microsoft.com/office/officeart/2005/8/layout/list1"/>
    <dgm:cxn modelId="{32278635-3429-44DB-B0C6-3624253BDAE5}" type="presParOf" srcId="{20A43707-174D-4DD8-89D1-68AE1E79C026}" destId="{2A6199B2-259B-4966-803B-6D98644FBC58}" srcOrd="4" destOrd="0" presId="urn:microsoft.com/office/officeart/2005/8/layout/list1"/>
    <dgm:cxn modelId="{8255103D-C1A9-4E03-8D10-0065EFA6FCE6}" type="presParOf" srcId="{2A6199B2-259B-4966-803B-6D98644FBC58}" destId="{C3808876-1FAA-4B83-9251-F58A3C4F773F}" srcOrd="0" destOrd="0" presId="urn:microsoft.com/office/officeart/2005/8/layout/list1"/>
    <dgm:cxn modelId="{8876211C-5AC9-4D61-9B1D-BE48BB30BC75}" type="presParOf" srcId="{2A6199B2-259B-4966-803B-6D98644FBC58}" destId="{864B4C76-C19F-4D11-A4B3-8EA9998512F6}" srcOrd="1" destOrd="0" presId="urn:microsoft.com/office/officeart/2005/8/layout/list1"/>
    <dgm:cxn modelId="{12455C5F-F297-4A7B-B0D4-29DCFDEF834E}" type="presParOf" srcId="{20A43707-174D-4DD8-89D1-68AE1E79C026}" destId="{33F7C841-3914-4AC9-AB2C-136A2A6FD95F}" srcOrd="5" destOrd="0" presId="urn:microsoft.com/office/officeart/2005/8/layout/list1"/>
    <dgm:cxn modelId="{1B07B218-5714-4A84-8BC3-5B3765C365B1}" type="presParOf" srcId="{20A43707-174D-4DD8-89D1-68AE1E79C026}" destId="{DEBB81B9-D16E-41E1-AA8F-BF241FB08B27}" srcOrd="6" destOrd="0" presId="urn:microsoft.com/office/officeart/2005/8/layout/list1"/>
    <dgm:cxn modelId="{45001B4B-0752-4D2C-8D33-D31A6296EABA}" type="presParOf" srcId="{20A43707-174D-4DD8-89D1-68AE1E79C026}" destId="{4C51D163-8E92-4111-AAA9-E75F5C759CEB}" srcOrd="7" destOrd="0" presId="urn:microsoft.com/office/officeart/2005/8/layout/list1"/>
    <dgm:cxn modelId="{D8C5631A-70C6-4DFA-8CE5-938F35C78341}" type="presParOf" srcId="{20A43707-174D-4DD8-89D1-68AE1E79C026}" destId="{7981C764-D7A7-4540-8490-4D491BAA3B36}" srcOrd="8" destOrd="0" presId="urn:microsoft.com/office/officeart/2005/8/layout/list1"/>
    <dgm:cxn modelId="{86991AD1-59C1-4633-9BFD-719F58616025}" type="presParOf" srcId="{7981C764-D7A7-4540-8490-4D491BAA3B36}" destId="{A3193360-DACC-4AAE-8ACA-699C74C20BAF}" srcOrd="0" destOrd="0" presId="urn:microsoft.com/office/officeart/2005/8/layout/list1"/>
    <dgm:cxn modelId="{CCA85DB2-343B-4312-B230-598D44F0CE7E}" type="presParOf" srcId="{7981C764-D7A7-4540-8490-4D491BAA3B36}" destId="{104A3972-C6EC-42BD-90D6-F9F3D8935EF9}" srcOrd="1" destOrd="0" presId="urn:microsoft.com/office/officeart/2005/8/layout/list1"/>
    <dgm:cxn modelId="{F11419F9-8699-4069-8891-15BBE23D4917}" type="presParOf" srcId="{20A43707-174D-4DD8-89D1-68AE1E79C026}" destId="{A0EBB9B4-852C-4426-A2A4-1BC2F24C8D33}" srcOrd="9" destOrd="0" presId="urn:microsoft.com/office/officeart/2005/8/layout/list1"/>
    <dgm:cxn modelId="{A7780605-4544-450F-AF9E-07644E6C1794}" type="presParOf" srcId="{20A43707-174D-4DD8-89D1-68AE1E79C026}" destId="{04A4D3DC-C82E-4B82-8547-556A623EA68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B67765-7F12-4ED9-B5D6-504E1449014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6661D758-F420-42EC-840D-0049F2975D6B}">
      <dgm:prSet phldrT="[Texto]"/>
      <dgm:spPr/>
      <dgm:t>
        <a:bodyPr/>
        <a:lstStyle/>
        <a:p>
          <a:r>
            <a:rPr lang="es-ES" dirty="0"/>
            <a:t>En 2020, todos los distritos se han distanciado de sus mínimos históricos. </a:t>
          </a:r>
        </a:p>
      </dgm:t>
    </dgm:pt>
    <dgm:pt modelId="{8465318E-11A0-4A0A-B40C-6B46A10F4368}" type="parTrans" cxnId="{DBC06011-A75F-4C08-8C07-B7F9AEB53998}">
      <dgm:prSet/>
      <dgm:spPr/>
      <dgm:t>
        <a:bodyPr/>
        <a:lstStyle/>
        <a:p>
          <a:endParaRPr lang="es-ES"/>
        </a:p>
      </dgm:t>
    </dgm:pt>
    <dgm:pt modelId="{DB7F0F53-1086-4E94-8CA1-DB68D6E02629}" type="sibTrans" cxnId="{DBC06011-A75F-4C08-8C07-B7F9AEB53998}">
      <dgm:prSet/>
      <dgm:spPr/>
      <dgm:t>
        <a:bodyPr/>
        <a:lstStyle/>
        <a:p>
          <a:endParaRPr lang="es-ES"/>
        </a:p>
      </dgm:t>
    </dgm:pt>
    <dgm:pt modelId="{12A47408-F354-45F3-8E09-DACE0DF644C4}">
      <dgm:prSet phldrT="[Texto]"/>
      <dgm:spPr/>
      <dgm:t>
        <a:bodyPr/>
        <a:lstStyle/>
        <a:p>
          <a:r>
            <a:rPr lang="es-ES" dirty="0"/>
            <a:t>Algunos distritos todavía están lejos de acercarse a su máximo histórico.</a:t>
          </a:r>
        </a:p>
      </dgm:t>
    </dgm:pt>
    <dgm:pt modelId="{D621A531-AE83-4878-BE33-CC0B2ED2878F}" type="parTrans" cxnId="{A4D95C22-71B2-406F-B6FB-A606BE6E8584}">
      <dgm:prSet/>
      <dgm:spPr/>
      <dgm:t>
        <a:bodyPr/>
        <a:lstStyle/>
        <a:p>
          <a:endParaRPr lang="es-ES"/>
        </a:p>
      </dgm:t>
    </dgm:pt>
    <dgm:pt modelId="{75C53D9F-6B6C-410A-9911-14B4C270927F}" type="sibTrans" cxnId="{A4D95C22-71B2-406F-B6FB-A606BE6E8584}">
      <dgm:prSet/>
      <dgm:spPr/>
      <dgm:t>
        <a:bodyPr/>
        <a:lstStyle/>
        <a:p>
          <a:endParaRPr lang="es-ES"/>
        </a:p>
      </dgm:t>
    </dgm:pt>
    <dgm:pt modelId="{E8DE3F1C-58B7-4C3F-B01E-3B11CDB1B3E4}">
      <dgm:prSet phldrT="[Texto]"/>
      <dgm:spPr/>
      <dgm:t>
        <a:bodyPr/>
        <a:lstStyle/>
        <a:p>
          <a:r>
            <a:rPr lang="es-ES" dirty="0"/>
            <a:t>En julio de 2020, algunos distritos están a la par con su máximo histórico: los de renta más alta (link en plano Madrid).</a:t>
          </a:r>
        </a:p>
      </dgm:t>
    </dgm:pt>
    <dgm:pt modelId="{680A2C15-56FE-4585-8C1E-6C2DC382297B}" type="parTrans" cxnId="{B5FA5B45-F32A-4B8C-8ABA-6087D8F98E47}">
      <dgm:prSet/>
      <dgm:spPr/>
      <dgm:t>
        <a:bodyPr/>
        <a:lstStyle/>
        <a:p>
          <a:endParaRPr lang="es-ES"/>
        </a:p>
      </dgm:t>
    </dgm:pt>
    <dgm:pt modelId="{76FEFB2A-61A0-4BF6-B767-40D1DB0ACD7A}" type="sibTrans" cxnId="{B5FA5B45-F32A-4B8C-8ABA-6087D8F98E47}">
      <dgm:prSet/>
      <dgm:spPr/>
      <dgm:t>
        <a:bodyPr/>
        <a:lstStyle/>
        <a:p>
          <a:endParaRPr lang="es-ES"/>
        </a:p>
      </dgm:t>
    </dgm:pt>
    <dgm:pt modelId="{B9A7410A-F5EA-4FB2-AF97-C600AD6ABDB2}">
      <dgm:prSet phldrT="[Texto]"/>
      <dgm:spPr/>
      <dgm:t>
        <a:bodyPr/>
        <a:lstStyle/>
        <a:p>
          <a:r>
            <a:rPr lang="es-ES" dirty="0"/>
            <a:t>El gráfico anterior nos dice que algunos de ellos alcanzaron el máximo en mayo de 2020, en pleno estado de emergencia.</a:t>
          </a:r>
        </a:p>
      </dgm:t>
    </dgm:pt>
    <dgm:pt modelId="{F0875DA8-3D42-4F59-877A-E0CF21679F26}" type="parTrans" cxnId="{CD3E5121-5A8C-41C5-8AD5-CCB5B940C3DE}">
      <dgm:prSet/>
      <dgm:spPr/>
      <dgm:t>
        <a:bodyPr/>
        <a:lstStyle/>
        <a:p>
          <a:endParaRPr lang="es-ES"/>
        </a:p>
      </dgm:t>
    </dgm:pt>
    <dgm:pt modelId="{BBD0E813-89D4-4DCD-BA68-91D5EDB4B916}" type="sibTrans" cxnId="{CD3E5121-5A8C-41C5-8AD5-CCB5B940C3DE}">
      <dgm:prSet/>
      <dgm:spPr/>
      <dgm:t>
        <a:bodyPr/>
        <a:lstStyle/>
        <a:p>
          <a:endParaRPr lang="es-ES"/>
        </a:p>
      </dgm:t>
    </dgm:pt>
    <dgm:pt modelId="{3DAE1136-6751-4A93-ACE5-941C640F4908}" type="pres">
      <dgm:prSet presAssocID="{02B67765-7F12-4ED9-B5D6-504E1449014F}" presName="diagram" presStyleCnt="0">
        <dgm:presLayoutVars>
          <dgm:dir/>
          <dgm:resizeHandles val="exact"/>
        </dgm:presLayoutVars>
      </dgm:prSet>
      <dgm:spPr/>
    </dgm:pt>
    <dgm:pt modelId="{E8BCF80E-2D1D-486B-87CF-BB26CFFEAFAD}" type="pres">
      <dgm:prSet presAssocID="{6661D758-F420-42EC-840D-0049F2975D6B}" presName="node" presStyleLbl="node1" presStyleIdx="0" presStyleCnt="4">
        <dgm:presLayoutVars>
          <dgm:bulletEnabled val="1"/>
        </dgm:presLayoutVars>
      </dgm:prSet>
      <dgm:spPr/>
    </dgm:pt>
    <dgm:pt modelId="{C91D9620-E141-4921-A558-204C86930FBA}" type="pres">
      <dgm:prSet presAssocID="{DB7F0F53-1086-4E94-8CA1-DB68D6E02629}" presName="sibTrans" presStyleCnt="0"/>
      <dgm:spPr/>
    </dgm:pt>
    <dgm:pt modelId="{B7FB4862-651D-4E8A-86F0-412CC85902D6}" type="pres">
      <dgm:prSet presAssocID="{12A47408-F354-45F3-8E09-DACE0DF644C4}" presName="node" presStyleLbl="node1" presStyleIdx="1" presStyleCnt="4">
        <dgm:presLayoutVars>
          <dgm:bulletEnabled val="1"/>
        </dgm:presLayoutVars>
      </dgm:prSet>
      <dgm:spPr/>
    </dgm:pt>
    <dgm:pt modelId="{E9639596-8566-4C68-93E0-CA76C83FAFC8}" type="pres">
      <dgm:prSet presAssocID="{75C53D9F-6B6C-410A-9911-14B4C270927F}" presName="sibTrans" presStyleCnt="0"/>
      <dgm:spPr/>
    </dgm:pt>
    <dgm:pt modelId="{7B0F6899-02EB-4CDA-B4AD-DEB30741DE5E}" type="pres">
      <dgm:prSet presAssocID="{E8DE3F1C-58B7-4C3F-B01E-3B11CDB1B3E4}" presName="node" presStyleLbl="node1" presStyleIdx="2" presStyleCnt="4">
        <dgm:presLayoutVars>
          <dgm:bulletEnabled val="1"/>
        </dgm:presLayoutVars>
      </dgm:prSet>
      <dgm:spPr/>
    </dgm:pt>
    <dgm:pt modelId="{C3447DCA-FD7F-405F-B471-4CA2F10ACB70}" type="pres">
      <dgm:prSet presAssocID="{76FEFB2A-61A0-4BF6-B767-40D1DB0ACD7A}" presName="sibTrans" presStyleCnt="0"/>
      <dgm:spPr/>
    </dgm:pt>
    <dgm:pt modelId="{12FAFA55-BDA9-4930-AC12-ED3303773355}" type="pres">
      <dgm:prSet presAssocID="{B9A7410A-F5EA-4FB2-AF97-C600AD6ABDB2}" presName="node" presStyleLbl="node1" presStyleIdx="3" presStyleCnt="4">
        <dgm:presLayoutVars>
          <dgm:bulletEnabled val="1"/>
        </dgm:presLayoutVars>
      </dgm:prSet>
      <dgm:spPr/>
    </dgm:pt>
  </dgm:ptLst>
  <dgm:cxnLst>
    <dgm:cxn modelId="{DBC06011-A75F-4C08-8C07-B7F9AEB53998}" srcId="{02B67765-7F12-4ED9-B5D6-504E1449014F}" destId="{6661D758-F420-42EC-840D-0049F2975D6B}" srcOrd="0" destOrd="0" parTransId="{8465318E-11A0-4A0A-B40C-6B46A10F4368}" sibTransId="{DB7F0F53-1086-4E94-8CA1-DB68D6E02629}"/>
    <dgm:cxn modelId="{CD3E5121-5A8C-41C5-8AD5-CCB5B940C3DE}" srcId="{02B67765-7F12-4ED9-B5D6-504E1449014F}" destId="{B9A7410A-F5EA-4FB2-AF97-C600AD6ABDB2}" srcOrd="3" destOrd="0" parTransId="{F0875DA8-3D42-4F59-877A-E0CF21679F26}" sibTransId="{BBD0E813-89D4-4DCD-BA68-91D5EDB4B916}"/>
    <dgm:cxn modelId="{A4D95C22-71B2-406F-B6FB-A606BE6E8584}" srcId="{02B67765-7F12-4ED9-B5D6-504E1449014F}" destId="{12A47408-F354-45F3-8E09-DACE0DF644C4}" srcOrd="1" destOrd="0" parTransId="{D621A531-AE83-4878-BE33-CC0B2ED2878F}" sibTransId="{75C53D9F-6B6C-410A-9911-14B4C270927F}"/>
    <dgm:cxn modelId="{B5FA5B45-F32A-4B8C-8ABA-6087D8F98E47}" srcId="{02B67765-7F12-4ED9-B5D6-504E1449014F}" destId="{E8DE3F1C-58B7-4C3F-B01E-3B11CDB1B3E4}" srcOrd="2" destOrd="0" parTransId="{680A2C15-56FE-4585-8C1E-6C2DC382297B}" sibTransId="{76FEFB2A-61A0-4BF6-B767-40D1DB0ACD7A}"/>
    <dgm:cxn modelId="{B6A6196F-526B-4488-9510-76A9BBDA267B}" type="presOf" srcId="{12A47408-F354-45F3-8E09-DACE0DF644C4}" destId="{B7FB4862-651D-4E8A-86F0-412CC85902D6}" srcOrd="0" destOrd="0" presId="urn:microsoft.com/office/officeart/2005/8/layout/default"/>
    <dgm:cxn modelId="{087E8B82-EE03-47E4-BDF2-06682EF9BF26}" type="presOf" srcId="{B9A7410A-F5EA-4FB2-AF97-C600AD6ABDB2}" destId="{12FAFA55-BDA9-4930-AC12-ED3303773355}" srcOrd="0" destOrd="0" presId="urn:microsoft.com/office/officeart/2005/8/layout/default"/>
    <dgm:cxn modelId="{B354C2D8-2382-4D49-902E-946C40745ABD}" type="presOf" srcId="{E8DE3F1C-58B7-4C3F-B01E-3B11CDB1B3E4}" destId="{7B0F6899-02EB-4CDA-B4AD-DEB30741DE5E}" srcOrd="0" destOrd="0" presId="urn:microsoft.com/office/officeart/2005/8/layout/default"/>
    <dgm:cxn modelId="{72FF20E9-2545-4972-B030-A6CE9DF9630E}" type="presOf" srcId="{02B67765-7F12-4ED9-B5D6-504E1449014F}" destId="{3DAE1136-6751-4A93-ACE5-941C640F4908}" srcOrd="0" destOrd="0" presId="urn:microsoft.com/office/officeart/2005/8/layout/default"/>
    <dgm:cxn modelId="{5E665CF7-A367-4224-BB47-D70ED996D69C}" type="presOf" srcId="{6661D758-F420-42EC-840D-0049F2975D6B}" destId="{E8BCF80E-2D1D-486B-87CF-BB26CFFEAFAD}" srcOrd="0" destOrd="0" presId="urn:microsoft.com/office/officeart/2005/8/layout/default"/>
    <dgm:cxn modelId="{88C93023-5E05-4C53-99A7-1CFE36A687C5}" type="presParOf" srcId="{3DAE1136-6751-4A93-ACE5-941C640F4908}" destId="{E8BCF80E-2D1D-486B-87CF-BB26CFFEAFAD}" srcOrd="0" destOrd="0" presId="urn:microsoft.com/office/officeart/2005/8/layout/default"/>
    <dgm:cxn modelId="{DAA9B69A-8F8C-4881-B636-E301C977EC52}" type="presParOf" srcId="{3DAE1136-6751-4A93-ACE5-941C640F4908}" destId="{C91D9620-E141-4921-A558-204C86930FBA}" srcOrd="1" destOrd="0" presId="urn:microsoft.com/office/officeart/2005/8/layout/default"/>
    <dgm:cxn modelId="{FABD75D0-70F3-41B8-A2EC-B59BD7CA9817}" type="presParOf" srcId="{3DAE1136-6751-4A93-ACE5-941C640F4908}" destId="{B7FB4862-651D-4E8A-86F0-412CC85902D6}" srcOrd="2" destOrd="0" presId="urn:microsoft.com/office/officeart/2005/8/layout/default"/>
    <dgm:cxn modelId="{ACE1EC9C-2A6F-4E28-A653-1DB401995D4B}" type="presParOf" srcId="{3DAE1136-6751-4A93-ACE5-941C640F4908}" destId="{E9639596-8566-4C68-93E0-CA76C83FAFC8}" srcOrd="3" destOrd="0" presId="urn:microsoft.com/office/officeart/2005/8/layout/default"/>
    <dgm:cxn modelId="{E753C331-C484-4908-BB3B-D2A42F32668F}" type="presParOf" srcId="{3DAE1136-6751-4A93-ACE5-941C640F4908}" destId="{7B0F6899-02EB-4CDA-B4AD-DEB30741DE5E}" srcOrd="4" destOrd="0" presId="urn:microsoft.com/office/officeart/2005/8/layout/default"/>
    <dgm:cxn modelId="{69CAF444-47D3-4A66-9855-E23A8DED4555}" type="presParOf" srcId="{3DAE1136-6751-4A93-ACE5-941C640F4908}" destId="{C3447DCA-FD7F-405F-B471-4CA2F10ACB70}" srcOrd="5" destOrd="0" presId="urn:microsoft.com/office/officeart/2005/8/layout/default"/>
    <dgm:cxn modelId="{C548FD22-CBA3-4AA5-9F0E-08C751AAC0E2}" type="presParOf" srcId="{3DAE1136-6751-4A93-ACE5-941C640F4908}" destId="{12FAFA55-BDA9-4930-AC12-ED3303773355}"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B51E16-6ECD-474F-AEAC-2C3F1B66C11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CC6681A4-F3EA-470A-9016-4724B3560569}">
      <dgm:prSet phldrT="[Texto]" custT="1"/>
      <dgm:spPr/>
      <dgm:t>
        <a:bodyPr/>
        <a:lstStyle/>
        <a:p>
          <a:pPr>
            <a:buFont typeface="Arial" panose="020B0604020202020204" pitchFamily="34" charset="0"/>
            <a:buChar char="•"/>
          </a:pPr>
          <a:r>
            <a:rPr lang="es-ES" sz="2000" dirty="0"/>
            <a:t>Desde 2007 el precio inicia una tendencia descendente.</a:t>
          </a:r>
        </a:p>
      </dgm:t>
    </dgm:pt>
    <dgm:pt modelId="{29F2CC1D-C78C-4E82-9793-3A0E65BA0CE3}" type="parTrans" cxnId="{B40698D0-5DBE-401B-864D-1CB03BF684F6}">
      <dgm:prSet/>
      <dgm:spPr/>
      <dgm:t>
        <a:bodyPr/>
        <a:lstStyle/>
        <a:p>
          <a:endParaRPr lang="es-ES" sz="7200"/>
        </a:p>
      </dgm:t>
    </dgm:pt>
    <dgm:pt modelId="{53512BC6-27A7-4525-89AB-41AFD7482159}" type="sibTrans" cxnId="{B40698D0-5DBE-401B-864D-1CB03BF684F6}">
      <dgm:prSet/>
      <dgm:spPr/>
      <dgm:t>
        <a:bodyPr/>
        <a:lstStyle/>
        <a:p>
          <a:endParaRPr lang="es-ES" sz="7200"/>
        </a:p>
      </dgm:t>
    </dgm:pt>
    <dgm:pt modelId="{CFC4C25B-A224-4CCB-A1A7-23EC146D6639}">
      <dgm:prSet phldrT="[Texto]" custT="1"/>
      <dgm:spPr/>
      <dgm:t>
        <a:bodyPr/>
        <a:lstStyle/>
        <a:p>
          <a:r>
            <a:rPr lang="es-ES" sz="2000" dirty="0"/>
            <a:t>Tanto España como Barcelona y Madrid alcanzan sus mínimos en 2014.c</a:t>
          </a:r>
        </a:p>
      </dgm:t>
    </dgm:pt>
    <dgm:pt modelId="{C874BE89-1682-44E4-9BB7-FD6B4930E6CE}" type="parTrans" cxnId="{5B68C75C-EF81-4B94-A8CB-74C411EF60DA}">
      <dgm:prSet/>
      <dgm:spPr/>
      <dgm:t>
        <a:bodyPr/>
        <a:lstStyle/>
        <a:p>
          <a:endParaRPr lang="es-ES" sz="7200"/>
        </a:p>
      </dgm:t>
    </dgm:pt>
    <dgm:pt modelId="{D0198B8C-2659-4D63-A303-4E0921056294}" type="sibTrans" cxnId="{5B68C75C-EF81-4B94-A8CB-74C411EF60DA}">
      <dgm:prSet/>
      <dgm:spPr/>
      <dgm:t>
        <a:bodyPr/>
        <a:lstStyle/>
        <a:p>
          <a:endParaRPr lang="es-ES" sz="7200"/>
        </a:p>
      </dgm:t>
    </dgm:pt>
    <dgm:pt modelId="{A80C7C13-DC67-4418-9A5B-F4F1B4308E85}">
      <dgm:prSet phldrT="[Texto]" custT="1"/>
      <dgm:spPr/>
      <dgm:t>
        <a:bodyPr/>
        <a:lstStyle/>
        <a:p>
          <a:pPr>
            <a:buFont typeface="Arial" panose="020B0604020202020204" pitchFamily="34" charset="0"/>
            <a:buChar char="•"/>
          </a:pPr>
          <a:r>
            <a:rPr lang="es-ES" sz="2000" dirty="0"/>
            <a:t>Desde 2014 se inicia una subida que llega a superar con creces los máximos de antes de la crisis.</a:t>
          </a:r>
        </a:p>
      </dgm:t>
    </dgm:pt>
    <dgm:pt modelId="{8D11A95D-88CC-4B00-9182-96A6BABF5A8E}" type="parTrans" cxnId="{C56A5D98-4507-4616-887F-B6DF9FB8F99B}">
      <dgm:prSet/>
      <dgm:spPr/>
      <dgm:t>
        <a:bodyPr/>
        <a:lstStyle/>
        <a:p>
          <a:endParaRPr lang="es-ES" sz="7200"/>
        </a:p>
      </dgm:t>
    </dgm:pt>
    <dgm:pt modelId="{A4CB46FD-F600-430A-9270-0EA2BA47E630}" type="sibTrans" cxnId="{C56A5D98-4507-4616-887F-B6DF9FB8F99B}">
      <dgm:prSet/>
      <dgm:spPr/>
      <dgm:t>
        <a:bodyPr/>
        <a:lstStyle/>
        <a:p>
          <a:endParaRPr lang="es-ES" sz="7200"/>
        </a:p>
      </dgm:t>
    </dgm:pt>
    <dgm:pt modelId="{20A43707-174D-4DD8-89D1-68AE1E79C026}" type="pres">
      <dgm:prSet presAssocID="{DFB51E16-6ECD-474F-AEAC-2C3F1B66C113}" presName="linear" presStyleCnt="0">
        <dgm:presLayoutVars>
          <dgm:dir/>
          <dgm:animLvl val="lvl"/>
          <dgm:resizeHandles val="exact"/>
        </dgm:presLayoutVars>
      </dgm:prSet>
      <dgm:spPr/>
    </dgm:pt>
    <dgm:pt modelId="{F06E63E1-71E3-42AA-B728-7BA142F28028}" type="pres">
      <dgm:prSet presAssocID="{CC6681A4-F3EA-470A-9016-4724B3560569}" presName="parentLin" presStyleCnt="0"/>
      <dgm:spPr/>
    </dgm:pt>
    <dgm:pt modelId="{06CF9286-089F-462C-AFDA-65CB56E41849}" type="pres">
      <dgm:prSet presAssocID="{CC6681A4-F3EA-470A-9016-4724B3560569}" presName="parentLeftMargin" presStyleLbl="node1" presStyleIdx="0" presStyleCnt="3"/>
      <dgm:spPr/>
    </dgm:pt>
    <dgm:pt modelId="{D9DB6A16-597A-4AEC-B7B5-D9E4E3FA0675}" type="pres">
      <dgm:prSet presAssocID="{CC6681A4-F3EA-470A-9016-4724B3560569}" presName="parentText" presStyleLbl="node1" presStyleIdx="0" presStyleCnt="3" custScaleY="137631">
        <dgm:presLayoutVars>
          <dgm:chMax val="0"/>
          <dgm:bulletEnabled val="1"/>
        </dgm:presLayoutVars>
      </dgm:prSet>
      <dgm:spPr/>
    </dgm:pt>
    <dgm:pt modelId="{12F1EBF4-FFA1-4C7E-AA2D-8CA4411F8045}" type="pres">
      <dgm:prSet presAssocID="{CC6681A4-F3EA-470A-9016-4724B3560569}" presName="negativeSpace" presStyleCnt="0"/>
      <dgm:spPr/>
    </dgm:pt>
    <dgm:pt modelId="{FE66B4F0-12E1-454B-AE85-7CB7D5F7F747}" type="pres">
      <dgm:prSet presAssocID="{CC6681A4-F3EA-470A-9016-4724B3560569}" presName="childText" presStyleLbl="conFgAcc1" presStyleIdx="0" presStyleCnt="3">
        <dgm:presLayoutVars>
          <dgm:bulletEnabled val="1"/>
        </dgm:presLayoutVars>
      </dgm:prSet>
      <dgm:spPr/>
    </dgm:pt>
    <dgm:pt modelId="{D3BF6149-C596-495C-9216-5371B5D27169}" type="pres">
      <dgm:prSet presAssocID="{53512BC6-27A7-4525-89AB-41AFD7482159}" presName="spaceBetweenRectangles" presStyleCnt="0"/>
      <dgm:spPr/>
    </dgm:pt>
    <dgm:pt modelId="{2A6199B2-259B-4966-803B-6D98644FBC58}" type="pres">
      <dgm:prSet presAssocID="{CFC4C25B-A224-4CCB-A1A7-23EC146D6639}" presName="parentLin" presStyleCnt="0"/>
      <dgm:spPr/>
    </dgm:pt>
    <dgm:pt modelId="{C3808876-1FAA-4B83-9251-F58A3C4F773F}" type="pres">
      <dgm:prSet presAssocID="{CFC4C25B-A224-4CCB-A1A7-23EC146D6639}" presName="parentLeftMargin" presStyleLbl="node1" presStyleIdx="0" presStyleCnt="3"/>
      <dgm:spPr/>
    </dgm:pt>
    <dgm:pt modelId="{864B4C76-C19F-4D11-A4B3-8EA9998512F6}" type="pres">
      <dgm:prSet presAssocID="{CFC4C25B-A224-4CCB-A1A7-23EC146D6639}" presName="parentText" presStyleLbl="node1" presStyleIdx="1" presStyleCnt="3" custScaleX="109999" custScaleY="122389">
        <dgm:presLayoutVars>
          <dgm:chMax val="0"/>
          <dgm:bulletEnabled val="1"/>
        </dgm:presLayoutVars>
      </dgm:prSet>
      <dgm:spPr/>
    </dgm:pt>
    <dgm:pt modelId="{33F7C841-3914-4AC9-AB2C-136A2A6FD95F}" type="pres">
      <dgm:prSet presAssocID="{CFC4C25B-A224-4CCB-A1A7-23EC146D6639}" presName="negativeSpace" presStyleCnt="0"/>
      <dgm:spPr/>
    </dgm:pt>
    <dgm:pt modelId="{DEBB81B9-D16E-41E1-AA8F-BF241FB08B27}" type="pres">
      <dgm:prSet presAssocID="{CFC4C25B-A224-4CCB-A1A7-23EC146D6639}" presName="childText" presStyleLbl="conFgAcc1" presStyleIdx="1" presStyleCnt="3">
        <dgm:presLayoutVars>
          <dgm:bulletEnabled val="1"/>
        </dgm:presLayoutVars>
      </dgm:prSet>
      <dgm:spPr/>
    </dgm:pt>
    <dgm:pt modelId="{4C51D163-8E92-4111-AAA9-E75F5C759CEB}" type="pres">
      <dgm:prSet presAssocID="{D0198B8C-2659-4D63-A303-4E0921056294}" presName="spaceBetweenRectangles" presStyleCnt="0"/>
      <dgm:spPr/>
    </dgm:pt>
    <dgm:pt modelId="{7981C764-D7A7-4540-8490-4D491BAA3B36}" type="pres">
      <dgm:prSet presAssocID="{A80C7C13-DC67-4418-9A5B-F4F1B4308E85}" presName="parentLin" presStyleCnt="0"/>
      <dgm:spPr/>
    </dgm:pt>
    <dgm:pt modelId="{A3193360-DACC-4AAE-8ACA-699C74C20BAF}" type="pres">
      <dgm:prSet presAssocID="{A80C7C13-DC67-4418-9A5B-F4F1B4308E85}" presName="parentLeftMargin" presStyleLbl="node1" presStyleIdx="1" presStyleCnt="3"/>
      <dgm:spPr/>
    </dgm:pt>
    <dgm:pt modelId="{104A3972-C6EC-42BD-90D6-F9F3D8935EF9}" type="pres">
      <dgm:prSet presAssocID="{A80C7C13-DC67-4418-9A5B-F4F1B4308E85}" presName="parentText" presStyleLbl="node1" presStyleIdx="2" presStyleCnt="3" custScaleX="130064" custScaleY="203108">
        <dgm:presLayoutVars>
          <dgm:chMax val="0"/>
          <dgm:bulletEnabled val="1"/>
        </dgm:presLayoutVars>
      </dgm:prSet>
      <dgm:spPr/>
    </dgm:pt>
    <dgm:pt modelId="{A0EBB9B4-852C-4426-A2A4-1BC2F24C8D33}" type="pres">
      <dgm:prSet presAssocID="{A80C7C13-DC67-4418-9A5B-F4F1B4308E85}" presName="negativeSpace" presStyleCnt="0"/>
      <dgm:spPr/>
    </dgm:pt>
    <dgm:pt modelId="{04A4D3DC-C82E-4B82-8547-556A623EA683}" type="pres">
      <dgm:prSet presAssocID="{A80C7C13-DC67-4418-9A5B-F4F1B4308E85}" presName="childText" presStyleLbl="conFgAcc1" presStyleIdx="2" presStyleCnt="3">
        <dgm:presLayoutVars>
          <dgm:bulletEnabled val="1"/>
        </dgm:presLayoutVars>
      </dgm:prSet>
      <dgm:spPr/>
    </dgm:pt>
  </dgm:ptLst>
  <dgm:cxnLst>
    <dgm:cxn modelId="{EEB9330D-1A99-4955-8922-5D5E857EA64E}" type="presOf" srcId="{A80C7C13-DC67-4418-9A5B-F4F1B4308E85}" destId="{104A3972-C6EC-42BD-90D6-F9F3D8935EF9}" srcOrd="1" destOrd="0" presId="urn:microsoft.com/office/officeart/2005/8/layout/list1"/>
    <dgm:cxn modelId="{59B2AF36-EDF9-4BDA-839C-389AC91CD18F}" type="presOf" srcId="{CC6681A4-F3EA-470A-9016-4724B3560569}" destId="{06CF9286-089F-462C-AFDA-65CB56E41849}" srcOrd="0" destOrd="0" presId="urn:microsoft.com/office/officeart/2005/8/layout/list1"/>
    <dgm:cxn modelId="{70223237-9576-41AD-8161-ACFEF1BEE618}" type="presOf" srcId="{CC6681A4-F3EA-470A-9016-4724B3560569}" destId="{D9DB6A16-597A-4AEC-B7B5-D9E4E3FA0675}" srcOrd="1" destOrd="0" presId="urn:microsoft.com/office/officeart/2005/8/layout/list1"/>
    <dgm:cxn modelId="{5B68C75C-EF81-4B94-A8CB-74C411EF60DA}" srcId="{DFB51E16-6ECD-474F-AEAC-2C3F1B66C113}" destId="{CFC4C25B-A224-4CCB-A1A7-23EC146D6639}" srcOrd="1" destOrd="0" parTransId="{C874BE89-1682-44E4-9BB7-FD6B4930E6CE}" sibTransId="{D0198B8C-2659-4D63-A303-4E0921056294}"/>
    <dgm:cxn modelId="{E4D0FA8F-A828-40E9-BD7A-DC1E71587A0F}" type="presOf" srcId="{A80C7C13-DC67-4418-9A5B-F4F1B4308E85}" destId="{A3193360-DACC-4AAE-8ACA-699C74C20BAF}" srcOrd="0" destOrd="0" presId="urn:microsoft.com/office/officeart/2005/8/layout/list1"/>
    <dgm:cxn modelId="{C56A5D98-4507-4616-887F-B6DF9FB8F99B}" srcId="{DFB51E16-6ECD-474F-AEAC-2C3F1B66C113}" destId="{A80C7C13-DC67-4418-9A5B-F4F1B4308E85}" srcOrd="2" destOrd="0" parTransId="{8D11A95D-88CC-4B00-9182-96A6BABF5A8E}" sibTransId="{A4CB46FD-F600-430A-9270-0EA2BA47E630}"/>
    <dgm:cxn modelId="{B11A5FAD-973E-40E6-A1B4-3553817A492E}" type="presOf" srcId="{DFB51E16-6ECD-474F-AEAC-2C3F1B66C113}" destId="{20A43707-174D-4DD8-89D1-68AE1E79C026}" srcOrd="0" destOrd="0" presId="urn:microsoft.com/office/officeart/2005/8/layout/list1"/>
    <dgm:cxn modelId="{B40698D0-5DBE-401B-864D-1CB03BF684F6}" srcId="{DFB51E16-6ECD-474F-AEAC-2C3F1B66C113}" destId="{CC6681A4-F3EA-470A-9016-4724B3560569}" srcOrd="0" destOrd="0" parTransId="{29F2CC1D-C78C-4E82-9793-3A0E65BA0CE3}" sibTransId="{53512BC6-27A7-4525-89AB-41AFD7482159}"/>
    <dgm:cxn modelId="{B14773E6-10B3-4486-BE06-4EB269932FB9}" type="presOf" srcId="{CFC4C25B-A224-4CCB-A1A7-23EC146D6639}" destId="{864B4C76-C19F-4D11-A4B3-8EA9998512F6}" srcOrd="1" destOrd="0" presId="urn:microsoft.com/office/officeart/2005/8/layout/list1"/>
    <dgm:cxn modelId="{DEBEEFEF-5C2C-4C08-BBFA-BFA0AEAE959F}" type="presOf" srcId="{CFC4C25B-A224-4CCB-A1A7-23EC146D6639}" destId="{C3808876-1FAA-4B83-9251-F58A3C4F773F}" srcOrd="0" destOrd="0" presId="urn:microsoft.com/office/officeart/2005/8/layout/list1"/>
    <dgm:cxn modelId="{F48F097B-5291-41E5-BE8F-887129C778C7}" type="presParOf" srcId="{20A43707-174D-4DD8-89D1-68AE1E79C026}" destId="{F06E63E1-71E3-42AA-B728-7BA142F28028}" srcOrd="0" destOrd="0" presId="urn:microsoft.com/office/officeart/2005/8/layout/list1"/>
    <dgm:cxn modelId="{E116839C-7A38-4DAD-A38D-7E62EB4B3985}" type="presParOf" srcId="{F06E63E1-71E3-42AA-B728-7BA142F28028}" destId="{06CF9286-089F-462C-AFDA-65CB56E41849}" srcOrd="0" destOrd="0" presId="urn:microsoft.com/office/officeart/2005/8/layout/list1"/>
    <dgm:cxn modelId="{107E258B-84D6-414D-A737-AFE22171CE5F}" type="presParOf" srcId="{F06E63E1-71E3-42AA-B728-7BA142F28028}" destId="{D9DB6A16-597A-4AEC-B7B5-D9E4E3FA0675}" srcOrd="1" destOrd="0" presId="urn:microsoft.com/office/officeart/2005/8/layout/list1"/>
    <dgm:cxn modelId="{B944647C-69D0-478D-916E-816A18E9E8CD}" type="presParOf" srcId="{20A43707-174D-4DD8-89D1-68AE1E79C026}" destId="{12F1EBF4-FFA1-4C7E-AA2D-8CA4411F8045}" srcOrd="1" destOrd="0" presId="urn:microsoft.com/office/officeart/2005/8/layout/list1"/>
    <dgm:cxn modelId="{9B1DB50D-58DC-4ED0-B9B6-72CC3209667B}" type="presParOf" srcId="{20A43707-174D-4DD8-89D1-68AE1E79C026}" destId="{FE66B4F0-12E1-454B-AE85-7CB7D5F7F747}" srcOrd="2" destOrd="0" presId="urn:microsoft.com/office/officeart/2005/8/layout/list1"/>
    <dgm:cxn modelId="{514C118C-F8DF-4BE9-840C-3D95D96F48B2}" type="presParOf" srcId="{20A43707-174D-4DD8-89D1-68AE1E79C026}" destId="{D3BF6149-C596-495C-9216-5371B5D27169}" srcOrd="3" destOrd="0" presId="urn:microsoft.com/office/officeart/2005/8/layout/list1"/>
    <dgm:cxn modelId="{32278635-3429-44DB-B0C6-3624253BDAE5}" type="presParOf" srcId="{20A43707-174D-4DD8-89D1-68AE1E79C026}" destId="{2A6199B2-259B-4966-803B-6D98644FBC58}" srcOrd="4" destOrd="0" presId="urn:microsoft.com/office/officeart/2005/8/layout/list1"/>
    <dgm:cxn modelId="{8255103D-C1A9-4E03-8D10-0065EFA6FCE6}" type="presParOf" srcId="{2A6199B2-259B-4966-803B-6D98644FBC58}" destId="{C3808876-1FAA-4B83-9251-F58A3C4F773F}" srcOrd="0" destOrd="0" presId="urn:microsoft.com/office/officeart/2005/8/layout/list1"/>
    <dgm:cxn modelId="{8876211C-5AC9-4D61-9B1D-BE48BB30BC75}" type="presParOf" srcId="{2A6199B2-259B-4966-803B-6D98644FBC58}" destId="{864B4C76-C19F-4D11-A4B3-8EA9998512F6}" srcOrd="1" destOrd="0" presId="urn:microsoft.com/office/officeart/2005/8/layout/list1"/>
    <dgm:cxn modelId="{12455C5F-F297-4A7B-B0D4-29DCFDEF834E}" type="presParOf" srcId="{20A43707-174D-4DD8-89D1-68AE1E79C026}" destId="{33F7C841-3914-4AC9-AB2C-136A2A6FD95F}" srcOrd="5" destOrd="0" presId="urn:microsoft.com/office/officeart/2005/8/layout/list1"/>
    <dgm:cxn modelId="{1B07B218-5714-4A84-8BC3-5B3765C365B1}" type="presParOf" srcId="{20A43707-174D-4DD8-89D1-68AE1E79C026}" destId="{DEBB81B9-D16E-41E1-AA8F-BF241FB08B27}" srcOrd="6" destOrd="0" presId="urn:microsoft.com/office/officeart/2005/8/layout/list1"/>
    <dgm:cxn modelId="{45001B4B-0752-4D2C-8D33-D31A6296EABA}" type="presParOf" srcId="{20A43707-174D-4DD8-89D1-68AE1E79C026}" destId="{4C51D163-8E92-4111-AAA9-E75F5C759CEB}" srcOrd="7" destOrd="0" presId="urn:microsoft.com/office/officeart/2005/8/layout/list1"/>
    <dgm:cxn modelId="{D8C5631A-70C6-4DFA-8CE5-938F35C78341}" type="presParOf" srcId="{20A43707-174D-4DD8-89D1-68AE1E79C026}" destId="{7981C764-D7A7-4540-8490-4D491BAA3B36}" srcOrd="8" destOrd="0" presId="urn:microsoft.com/office/officeart/2005/8/layout/list1"/>
    <dgm:cxn modelId="{86991AD1-59C1-4633-9BFD-719F58616025}" type="presParOf" srcId="{7981C764-D7A7-4540-8490-4D491BAA3B36}" destId="{A3193360-DACC-4AAE-8ACA-699C74C20BAF}" srcOrd="0" destOrd="0" presId="urn:microsoft.com/office/officeart/2005/8/layout/list1"/>
    <dgm:cxn modelId="{CCA85DB2-343B-4312-B230-598D44F0CE7E}" type="presParOf" srcId="{7981C764-D7A7-4540-8490-4D491BAA3B36}" destId="{104A3972-C6EC-42BD-90D6-F9F3D8935EF9}" srcOrd="1" destOrd="0" presId="urn:microsoft.com/office/officeart/2005/8/layout/list1"/>
    <dgm:cxn modelId="{F11419F9-8699-4069-8891-15BBE23D4917}" type="presParOf" srcId="{20A43707-174D-4DD8-89D1-68AE1E79C026}" destId="{A0EBB9B4-852C-4426-A2A4-1BC2F24C8D33}" srcOrd="9" destOrd="0" presId="urn:microsoft.com/office/officeart/2005/8/layout/list1"/>
    <dgm:cxn modelId="{A7780605-4544-450F-AF9E-07644E6C1794}" type="presParOf" srcId="{20A43707-174D-4DD8-89D1-68AE1E79C026}" destId="{04A4D3DC-C82E-4B82-8547-556A623EA683}"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B51E16-6ECD-474F-AEAC-2C3F1B66C11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CC6681A4-F3EA-470A-9016-4724B3560569}">
      <dgm:prSet phldrT="[Texto]" custT="1"/>
      <dgm:spPr/>
      <dgm:t>
        <a:bodyPr/>
        <a:lstStyle/>
        <a:p>
          <a:pPr>
            <a:buFont typeface="Arial" panose="020B0604020202020204" pitchFamily="34" charset="0"/>
            <a:buChar char="•"/>
          </a:pPr>
          <a:r>
            <a:rPr lang="es-ES" sz="2000" dirty="0"/>
            <a:t>Desde enero de 2019 la tendencia era ligeramente creciente.</a:t>
          </a:r>
        </a:p>
      </dgm:t>
    </dgm:pt>
    <dgm:pt modelId="{29F2CC1D-C78C-4E82-9793-3A0E65BA0CE3}" type="parTrans" cxnId="{B40698D0-5DBE-401B-864D-1CB03BF684F6}">
      <dgm:prSet/>
      <dgm:spPr/>
      <dgm:t>
        <a:bodyPr/>
        <a:lstStyle/>
        <a:p>
          <a:endParaRPr lang="es-ES" sz="7200"/>
        </a:p>
      </dgm:t>
    </dgm:pt>
    <dgm:pt modelId="{53512BC6-27A7-4525-89AB-41AFD7482159}" type="sibTrans" cxnId="{B40698D0-5DBE-401B-864D-1CB03BF684F6}">
      <dgm:prSet/>
      <dgm:spPr/>
      <dgm:t>
        <a:bodyPr/>
        <a:lstStyle/>
        <a:p>
          <a:endParaRPr lang="es-ES" sz="7200"/>
        </a:p>
      </dgm:t>
    </dgm:pt>
    <dgm:pt modelId="{CFC4C25B-A224-4CCB-A1A7-23EC146D6639}">
      <dgm:prSet phldrT="[Texto]" custT="1"/>
      <dgm:spPr/>
      <dgm:t>
        <a:bodyPr/>
        <a:lstStyle/>
        <a:p>
          <a:r>
            <a:rPr lang="es-ES" sz="2000" dirty="0"/>
            <a:t>Después de una pequeña bajada en noviembre de 2019 se inicia una aceleración hacia arriba.</a:t>
          </a:r>
        </a:p>
      </dgm:t>
    </dgm:pt>
    <dgm:pt modelId="{C874BE89-1682-44E4-9BB7-FD6B4930E6CE}" type="parTrans" cxnId="{5B68C75C-EF81-4B94-A8CB-74C411EF60DA}">
      <dgm:prSet/>
      <dgm:spPr/>
      <dgm:t>
        <a:bodyPr/>
        <a:lstStyle/>
        <a:p>
          <a:endParaRPr lang="es-ES" sz="7200"/>
        </a:p>
      </dgm:t>
    </dgm:pt>
    <dgm:pt modelId="{D0198B8C-2659-4D63-A303-4E0921056294}" type="sibTrans" cxnId="{5B68C75C-EF81-4B94-A8CB-74C411EF60DA}">
      <dgm:prSet/>
      <dgm:spPr/>
      <dgm:t>
        <a:bodyPr/>
        <a:lstStyle/>
        <a:p>
          <a:endParaRPr lang="es-ES" sz="7200"/>
        </a:p>
      </dgm:t>
    </dgm:pt>
    <dgm:pt modelId="{A80C7C13-DC67-4418-9A5B-F4F1B4308E85}">
      <dgm:prSet phldrT="[Texto]" custT="1"/>
      <dgm:spPr/>
      <dgm:t>
        <a:bodyPr/>
        <a:lstStyle/>
        <a:p>
          <a:pPr>
            <a:buFont typeface="Arial" panose="020B0604020202020204" pitchFamily="34" charset="0"/>
            <a:buChar char="•"/>
          </a:pPr>
          <a:r>
            <a:rPr lang="es-ES" sz="2000" dirty="0"/>
            <a:t>El crecimiento se acelera aun más con la llegada de la pandemia y llega a su punto máximo en mayo de 2020. Desde entonces baja, sobre todo e Barcelona, que se iguala con Madrid.</a:t>
          </a:r>
        </a:p>
      </dgm:t>
    </dgm:pt>
    <dgm:pt modelId="{8D11A95D-88CC-4B00-9182-96A6BABF5A8E}" type="parTrans" cxnId="{C56A5D98-4507-4616-887F-B6DF9FB8F99B}">
      <dgm:prSet/>
      <dgm:spPr/>
      <dgm:t>
        <a:bodyPr/>
        <a:lstStyle/>
        <a:p>
          <a:endParaRPr lang="es-ES" sz="7200"/>
        </a:p>
      </dgm:t>
    </dgm:pt>
    <dgm:pt modelId="{A4CB46FD-F600-430A-9270-0EA2BA47E630}" type="sibTrans" cxnId="{C56A5D98-4507-4616-887F-B6DF9FB8F99B}">
      <dgm:prSet/>
      <dgm:spPr/>
      <dgm:t>
        <a:bodyPr/>
        <a:lstStyle/>
        <a:p>
          <a:endParaRPr lang="es-ES" sz="7200"/>
        </a:p>
      </dgm:t>
    </dgm:pt>
    <dgm:pt modelId="{20A43707-174D-4DD8-89D1-68AE1E79C026}" type="pres">
      <dgm:prSet presAssocID="{DFB51E16-6ECD-474F-AEAC-2C3F1B66C113}" presName="linear" presStyleCnt="0">
        <dgm:presLayoutVars>
          <dgm:dir/>
          <dgm:animLvl val="lvl"/>
          <dgm:resizeHandles val="exact"/>
        </dgm:presLayoutVars>
      </dgm:prSet>
      <dgm:spPr/>
    </dgm:pt>
    <dgm:pt modelId="{F06E63E1-71E3-42AA-B728-7BA142F28028}" type="pres">
      <dgm:prSet presAssocID="{CC6681A4-F3EA-470A-9016-4724B3560569}" presName="parentLin" presStyleCnt="0"/>
      <dgm:spPr/>
    </dgm:pt>
    <dgm:pt modelId="{06CF9286-089F-462C-AFDA-65CB56E41849}" type="pres">
      <dgm:prSet presAssocID="{CC6681A4-F3EA-470A-9016-4724B3560569}" presName="parentLeftMargin" presStyleLbl="node1" presStyleIdx="0" presStyleCnt="3"/>
      <dgm:spPr/>
    </dgm:pt>
    <dgm:pt modelId="{D9DB6A16-597A-4AEC-B7B5-D9E4E3FA0675}" type="pres">
      <dgm:prSet presAssocID="{CC6681A4-F3EA-470A-9016-4724B3560569}" presName="parentText" presStyleLbl="node1" presStyleIdx="0" presStyleCnt="3" custScaleX="99471" custScaleY="153647">
        <dgm:presLayoutVars>
          <dgm:chMax val="0"/>
          <dgm:bulletEnabled val="1"/>
        </dgm:presLayoutVars>
      </dgm:prSet>
      <dgm:spPr/>
    </dgm:pt>
    <dgm:pt modelId="{12F1EBF4-FFA1-4C7E-AA2D-8CA4411F8045}" type="pres">
      <dgm:prSet presAssocID="{CC6681A4-F3EA-470A-9016-4724B3560569}" presName="negativeSpace" presStyleCnt="0"/>
      <dgm:spPr/>
    </dgm:pt>
    <dgm:pt modelId="{FE66B4F0-12E1-454B-AE85-7CB7D5F7F747}" type="pres">
      <dgm:prSet presAssocID="{CC6681A4-F3EA-470A-9016-4724B3560569}" presName="childText" presStyleLbl="conFgAcc1" presStyleIdx="0" presStyleCnt="3">
        <dgm:presLayoutVars>
          <dgm:bulletEnabled val="1"/>
        </dgm:presLayoutVars>
      </dgm:prSet>
      <dgm:spPr/>
    </dgm:pt>
    <dgm:pt modelId="{D3BF6149-C596-495C-9216-5371B5D27169}" type="pres">
      <dgm:prSet presAssocID="{53512BC6-27A7-4525-89AB-41AFD7482159}" presName="spaceBetweenRectangles" presStyleCnt="0"/>
      <dgm:spPr/>
    </dgm:pt>
    <dgm:pt modelId="{2A6199B2-259B-4966-803B-6D98644FBC58}" type="pres">
      <dgm:prSet presAssocID="{CFC4C25B-A224-4CCB-A1A7-23EC146D6639}" presName="parentLin" presStyleCnt="0"/>
      <dgm:spPr/>
    </dgm:pt>
    <dgm:pt modelId="{C3808876-1FAA-4B83-9251-F58A3C4F773F}" type="pres">
      <dgm:prSet presAssocID="{CFC4C25B-A224-4CCB-A1A7-23EC146D6639}" presName="parentLeftMargin" presStyleLbl="node1" presStyleIdx="0" presStyleCnt="3"/>
      <dgm:spPr/>
    </dgm:pt>
    <dgm:pt modelId="{864B4C76-C19F-4D11-A4B3-8EA9998512F6}" type="pres">
      <dgm:prSet presAssocID="{CFC4C25B-A224-4CCB-A1A7-23EC146D6639}" presName="parentText" presStyleLbl="node1" presStyleIdx="1" presStyleCnt="3" custScaleX="109999" custScaleY="186784">
        <dgm:presLayoutVars>
          <dgm:chMax val="0"/>
          <dgm:bulletEnabled val="1"/>
        </dgm:presLayoutVars>
      </dgm:prSet>
      <dgm:spPr/>
    </dgm:pt>
    <dgm:pt modelId="{33F7C841-3914-4AC9-AB2C-136A2A6FD95F}" type="pres">
      <dgm:prSet presAssocID="{CFC4C25B-A224-4CCB-A1A7-23EC146D6639}" presName="negativeSpace" presStyleCnt="0"/>
      <dgm:spPr/>
    </dgm:pt>
    <dgm:pt modelId="{DEBB81B9-D16E-41E1-AA8F-BF241FB08B27}" type="pres">
      <dgm:prSet presAssocID="{CFC4C25B-A224-4CCB-A1A7-23EC146D6639}" presName="childText" presStyleLbl="conFgAcc1" presStyleIdx="1" presStyleCnt="3">
        <dgm:presLayoutVars>
          <dgm:bulletEnabled val="1"/>
        </dgm:presLayoutVars>
      </dgm:prSet>
      <dgm:spPr/>
    </dgm:pt>
    <dgm:pt modelId="{4C51D163-8E92-4111-AAA9-E75F5C759CEB}" type="pres">
      <dgm:prSet presAssocID="{D0198B8C-2659-4D63-A303-4E0921056294}" presName="spaceBetweenRectangles" presStyleCnt="0"/>
      <dgm:spPr/>
    </dgm:pt>
    <dgm:pt modelId="{7981C764-D7A7-4540-8490-4D491BAA3B36}" type="pres">
      <dgm:prSet presAssocID="{A80C7C13-DC67-4418-9A5B-F4F1B4308E85}" presName="parentLin" presStyleCnt="0"/>
      <dgm:spPr/>
    </dgm:pt>
    <dgm:pt modelId="{A3193360-DACC-4AAE-8ACA-699C74C20BAF}" type="pres">
      <dgm:prSet presAssocID="{A80C7C13-DC67-4418-9A5B-F4F1B4308E85}" presName="parentLeftMargin" presStyleLbl="node1" presStyleIdx="1" presStyleCnt="3"/>
      <dgm:spPr/>
    </dgm:pt>
    <dgm:pt modelId="{104A3972-C6EC-42BD-90D6-F9F3D8935EF9}" type="pres">
      <dgm:prSet presAssocID="{A80C7C13-DC67-4418-9A5B-F4F1B4308E85}" presName="parentText" presStyleLbl="node1" presStyleIdx="2" presStyleCnt="3" custScaleX="130064" custScaleY="259775">
        <dgm:presLayoutVars>
          <dgm:chMax val="0"/>
          <dgm:bulletEnabled val="1"/>
        </dgm:presLayoutVars>
      </dgm:prSet>
      <dgm:spPr/>
    </dgm:pt>
    <dgm:pt modelId="{A0EBB9B4-852C-4426-A2A4-1BC2F24C8D33}" type="pres">
      <dgm:prSet presAssocID="{A80C7C13-DC67-4418-9A5B-F4F1B4308E85}" presName="negativeSpace" presStyleCnt="0"/>
      <dgm:spPr/>
    </dgm:pt>
    <dgm:pt modelId="{04A4D3DC-C82E-4B82-8547-556A623EA683}" type="pres">
      <dgm:prSet presAssocID="{A80C7C13-DC67-4418-9A5B-F4F1B4308E85}" presName="childText" presStyleLbl="conFgAcc1" presStyleIdx="2" presStyleCnt="3">
        <dgm:presLayoutVars>
          <dgm:bulletEnabled val="1"/>
        </dgm:presLayoutVars>
      </dgm:prSet>
      <dgm:spPr/>
    </dgm:pt>
  </dgm:ptLst>
  <dgm:cxnLst>
    <dgm:cxn modelId="{EEB9330D-1A99-4955-8922-5D5E857EA64E}" type="presOf" srcId="{A80C7C13-DC67-4418-9A5B-F4F1B4308E85}" destId="{104A3972-C6EC-42BD-90D6-F9F3D8935EF9}" srcOrd="1" destOrd="0" presId="urn:microsoft.com/office/officeart/2005/8/layout/list1"/>
    <dgm:cxn modelId="{59B2AF36-EDF9-4BDA-839C-389AC91CD18F}" type="presOf" srcId="{CC6681A4-F3EA-470A-9016-4724B3560569}" destId="{06CF9286-089F-462C-AFDA-65CB56E41849}" srcOrd="0" destOrd="0" presId="urn:microsoft.com/office/officeart/2005/8/layout/list1"/>
    <dgm:cxn modelId="{70223237-9576-41AD-8161-ACFEF1BEE618}" type="presOf" srcId="{CC6681A4-F3EA-470A-9016-4724B3560569}" destId="{D9DB6A16-597A-4AEC-B7B5-D9E4E3FA0675}" srcOrd="1" destOrd="0" presId="urn:microsoft.com/office/officeart/2005/8/layout/list1"/>
    <dgm:cxn modelId="{5B68C75C-EF81-4B94-A8CB-74C411EF60DA}" srcId="{DFB51E16-6ECD-474F-AEAC-2C3F1B66C113}" destId="{CFC4C25B-A224-4CCB-A1A7-23EC146D6639}" srcOrd="1" destOrd="0" parTransId="{C874BE89-1682-44E4-9BB7-FD6B4930E6CE}" sibTransId="{D0198B8C-2659-4D63-A303-4E0921056294}"/>
    <dgm:cxn modelId="{E4D0FA8F-A828-40E9-BD7A-DC1E71587A0F}" type="presOf" srcId="{A80C7C13-DC67-4418-9A5B-F4F1B4308E85}" destId="{A3193360-DACC-4AAE-8ACA-699C74C20BAF}" srcOrd="0" destOrd="0" presId="urn:microsoft.com/office/officeart/2005/8/layout/list1"/>
    <dgm:cxn modelId="{C56A5D98-4507-4616-887F-B6DF9FB8F99B}" srcId="{DFB51E16-6ECD-474F-AEAC-2C3F1B66C113}" destId="{A80C7C13-DC67-4418-9A5B-F4F1B4308E85}" srcOrd="2" destOrd="0" parTransId="{8D11A95D-88CC-4B00-9182-96A6BABF5A8E}" sibTransId="{A4CB46FD-F600-430A-9270-0EA2BA47E630}"/>
    <dgm:cxn modelId="{B11A5FAD-973E-40E6-A1B4-3553817A492E}" type="presOf" srcId="{DFB51E16-6ECD-474F-AEAC-2C3F1B66C113}" destId="{20A43707-174D-4DD8-89D1-68AE1E79C026}" srcOrd="0" destOrd="0" presId="urn:microsoft.com/office/officeart/2005/8/layout/list1"/>
    <dgm:cxn modelId="{B40698D0-5DBE-401B-864D-1CB03BF684F6}" srcId="{DFB51E16-6ECD-474F-AEAC-2C3F1B66C113}" destId="{CC6681A4-F3EA-470A-9016-4724B3560569}" srcOrd="0" destOrd="0" parTransId="{29F2CC1D-C78C-4E82-9793-3A0E65BA0CE3}" sibTransId="{53512BC6-27A7-4525-89AB-41AFD7482159}"/>
    <dgm:cxn modelId="{B14773E6-10B3-4486-BE06-4EB269932FB9}" type="presOf" srcId="{CFC4C25B-A224-4CCB-A1A7-23EC146D6639}" destId="{864B4C76-C19F-4D11-A4B3-8EA9998512F6}" srcOrd="1" destOrd="0" presId="urn:microsoft.com/office/officeart/2005/8/layout/list1"/>
    <dgm:cxn modelId="{DEBEEFEF-5C2C-4C08-BBFA-BFA0AEAE959F}" type="presOf" srcId="{CFC4C25B-A224-4CCB-A1A7-23EC146D6639}" destId="{C3808876-1FAA-4B83-9251-F58A3C4F773F}" srcOrd="0" destOrd="0" presId="urn:microsoft.com/office/officeart/2005/8/layout/list1"/>
    <dgm:cxn modelId="{F48F097B-5291-41E5-BE8F-887129C778C7}" type="presParOf" srcId="{20A43707-174D-4DD8-89D1-68AE1E79C026}" destId="{F06E63E1-71E3-42AA-B728-7BA142F28028}" srcOrd="0" destOrd="0" presId="urn:microsoft.com/office/officeart/2005/8/layout/list1"/>
    <dgm:cxn modelId="{E116839C-7A38-4DAD-A38D-7E62EB4B3985}" type="presParOf" srcId="{F06E63E1-71E3-42AA-B728-7BA142F28028}" destId="{06CF9286-089F-462C-AFDA-65CB56E41849}" srcOrd="0" destOrd="0" presId="urn:microsoft.com/office/officeart/2005/8/layout/list1"/>
    <dgm:cxn modelId="{107E258B-84D6-414D-A737-AFE22171CE5F}" type="presParOf" srcId="{F06E63E1-71E3-42AA-B728-7BA142F28028}" destId="{D9DB6A16-597A-4AEC-B7B5-D9E4E3FA0675}" srcOrd="1" destOrd="0" presId="urn:microsoft.com/office/officeart/2005/8/layout/list1"/>
    <dgm:cxn modelId="{B944647C-69D0-478D-916E-816A18E9E8CD}" type="presParOf" srcId="{20A43707-174D-4DD8-89D1-68AE1E79C026}" destId="{12F1EBF4-FFA1-4C7E-AA2D-8CA4411F8045}" srcOrd="1" destOrd="0" presId="urn:microsoft.com/office/officeart/2005/8/layout/list1"/>
    <dgm:cxn modelId="{9B1DB50D-58DC-4ED0-B9B6-72CC3209667B}" type="presParOf" srcId="{20A43707-174D-4DD8-89D1-68AE1E79C026}" destId="{FE66B4F0-12E1-454B-AE85-7CB7D5F7F747}" srcOrd="2" destOrd="0" presId="urn:microsoft.com/office/officeart/2005/8/layout/list1"/>
    <dgm:cxn modelId="{514C118C-F8DF-4BE9-840C-3D95D96F48B2}" type="presParOf" srcId="{20A43707-174D-4DD8-89D1-68AE1E79C026}" destId="{D3BF6149-C596-495C-9216-5371B5D27169}" srcOrd="3" destOrd="0" presId="urn:microsoft.com/office/officeart/2005/8/layout/list1"/>
    <dgm:cxn modelId="{32278635-3429-44DB-B0C6-3624253BDAE5}" type="presParOf" srcId="{20A43707-174D-4DD8-89D1-68AE1E79C026}" destId="{2A6199B2-259B-4966-803B-6D98644FBC58}" srcOrd="4" destOrd="0" presId="urn:microsoft.com/office/officeart/2005/8/layout/list1"/>
    <dgm:cxn modelId="{8255103D-C1A9-4E03-8D10-0065EFA6FCE6}" type="presParOf" srcId="{2A6199B2-259B-4966-803B-6D98644FBC58}" destId="{C3808876-1FAA-4B83-9251-F58A3C4F773F}" srcOrd="0" destOrd="0" presId="urn:microsoft.com/office/officeart/2005/8/layout/list1"/>
    <dgm:cxn modelId="{8876211C-5AC9-4D61-9B1D-BE48BB30BC75}" type="presParOf" srcId="{2A6199B2-259B-4966-803B-6D98644FBC58}" destId="{864B4C76-C19F-4D11-A4B3-8EA9998512F6}" srcOrd="1" destOrd="0" presId="urn:microsoft.com/office/officeart/2005/8/layout/list1"/>
    <dgm:cxn modelId="{12455C5F-F297-4A7B-B0D4-29DCFDEF834E}" type="presParOf" srcId="{20A43707-174D-4DD8-89D1-68AE1E79C026}" destId="{33F7C841-3914-4AC9-AB2C-136A2A6FD95F}" srcOrd="5" destOrd="0" presId="urn:microsoft.com/office/officeart/2005/8/layout/list1"/>
    <dgm:cxn modelId="{1B07B218-5714-4A84-8BC3-5B3765C365B1}" type="presParOf" srcId="{20A43707-174D-4DD8-89D1-68AE1E79C026}" destId="{DEBB81B9-D16E-41E1-AA8F-BF241FB08B27}" srcOrd="6" destOrd="0" presId="urn:microsoft.com/office/officeart/2005/8/layout/list1"/>
    <dgm:cxn modelId="{45001B4B-0752-4D2C-8D33-D31A6296EABA}" type="presParOf" srcId="{20A43707-174D-4DD8-89D1-68AE1E79C026}" destId="{4C51D163-8E92-4111-AAA9-E75F5C759CEB}" srcOrd="7" destOrd="0" presId="urn:microsoft.com/office/officeart/2005/8/layout/list1"/>
    <dgm:cxn modelId="{D8C5631A-70C6-4DFA-8CE5-938F35C78341}" type="presParOf" srcId="{20A43707-174D-4DD8-89D1-68AE1E79C026}" destId="{7981C764-D7A7-4540-8490-4D491BAA3B36}" srcOrd="8" destOrd="0" presId="urn:microsoft.com/office/officeart/2005/8/layout/list1"/>
    <dgm:cxn modelId="{86991AD1-59C1-4633-9BFD-719F58616025}" type="presParOf" srcId="{7981C764-D7A7-4540-8490-4D491BAA3B36}" destId="{A3193360-DACC-4AAE-8ACA-699C74C20BAF}" srcOrd="0" destOrd="0" presId="urn:microsoft.com/office/officeart/2005/8/layout/list1"/>
    <dgm:cxn modelId="{CCA85DB2-343B-4312-B230-598D44F0CE7E}" type="presParOf" srcId="{7981C764-D7A7-4540-8490-4D491BAA3B36}" destId="{104A3972-C6EC-42BD-90D6-F9F3D8935EF9}" srcOrd="1" destOrd="0" presId="urn:microsoft.com/office/officeart/2005/8/layout/list1"/>
    <dgm:cxn modelId="{F11419F9-8699-4069-8891-15BBE23D4917}" type="presParOf" srcId="{20A43707-174D-4DD8-89D1-68AE1E79C026}" destId="{A0EBB9B4-852C-4426-A2A4-1BC2F24C8D33}" srcOrd="9" destOrd="0" presId="urn:microsoft.com/office/officeart/2005/8/layout/list1"/>
    <dgm:cxn modelId="{A7780605-4544-450F-AF9E-07644E6C1794}" type="presParOf" srcId="{20A43707-174D-4DD8-89D1-68AE1E79C026}" destId="{04A4D3DC-C82E-4B82-8547-556A623EA68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FE8CD-B2C0-4B46-9D0C-708418A2EA7C}">
      <dsp:nvSpPr>
        <dsp:cNvPr id="0" name=""/>
        <dsp:cNvSpPr/>
      </dsp:nvSpPr>
      <dsp:spPr>
        <a:xfrm>
          <a:off x="2454" y="1398955"/>
          <a:ext cx="2803603" cy="30270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Comenzaré con una visión general del estado de los precios en la actualidad (en julio de 2020) en toda España, comparando tanto las 17 comunidades autónomas como las 50 capitales de provincia.</a:t>
          </a:r>
        </a:p>
      </dsp:txBody>
      <dsp:txXfrm>
        <a:off x="2454" y="1398955"/>
        <a:ext cx="2803603" cy="3027093"/>
      </dsp:txXfrm>
    </dsp:sp>
    <dsp:sp modelId="{3CD44BF1-3F77-455C-8559-A98F90CDD5FA}">
      <dsp:nvSpPr>
        <dsp:cNvPr id="0" name=""/>
        <dsp:cNvSpPr/>
      </dsp:nvSpPr>
      <dsp:spPr>
        <a:xfrm>
          <a:off x="3332122" y="1398955"/>
          <a:ext cx="2803603" cy="20659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Descubriré qué posición ocupa Madrid dentro de los rangos de precios del resto de las capitales de España. </a:t>
          </a:r>
        </a:p>
      </dsp:txBody>
      <dsp:txXfrm>
        <a:off x="3332122" y="1398955"/>
        <a:ext cx="2803603" cy="2065959"/>
      </dsp:txXfrm>
    </dsp:sp>
    <dsp:sp modelId="{4C6540AD-048B-44D9-9402-06AA827BC41D}">
      <dsp:nvSpPr>
        <dsp:cNvPr id="0" name=""/>
        <dsp:cNvSpPr/>
      </dsp:nvSpPr>
      <dsp:spPr>
        <a:xfrm>
          <a:off x="6661791" y="1398955"/>
          <a:ext cx="2803603" cy="30270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a:t>Me centraré también en las comparaciones con Barcelona ciudad y provincia por ser (con muchas diferencias) la más parecida a Madrid.</a:t>
          </a:r>
          <a:endParaRPr lang="es-ES" sz="2000" kern="1200" dirty="0"/>
        </a:p>
      </dsp:txBody>
      <dsp:txXfrm>
        <a:off x="6661791" y="1398955"/>
        <a:ext cx="2803603" cy="3027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1910A-A82C-46B8-B8B9-50ED1CECA5C7}">
      <dsp:nvSpPr>
        <dsp:cNvPr id="0" name=""/>
        <dsp:cNvSpPr/>
      </dsp:nvSpPr>
      <dsp:spPr>
        <a:xfrm>
          <a:off x="4821038" y="141291"/>
          <a:ext cx="1056640" cy="3995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ES" sz="1100" kern="1200" dirty="0"/>
            <a:t>Precios:</a:t>
          </a:r>
          <a:br>
            <a:rPr lang="es-ES" sz="1100" kern="1200" dirty="0"/>
          </a:br>
          <a:r>
            <a:rPr lang="es-ES" sz="1100" kern="1200" dirty="0"/>
            <a:t>500 – 990</a:t>
          </a:r>
        </a:p>
      </dsp:txBody>
      <dsp:txXfrm>
        <a:off x="4821038" y="141291"/>
        <a:ext cx="1056640" cy="399500"/>
      </dsp:txXfrm>
    </dsp:sp>
    <dsp:sp modelId="{F7771D80-438D-442E-80B0-5F242389E259}">
      <dsp:nvSpPr>
        <dsp:cNvPr id="0" name=""/>
        <dsp:cNvSpPr/>
      </dsp:nvSpPr>
      <dsp:spPr>
        <a:xfrm>
          <a:off x="4821038" y="540791"/>
          <a:ext cx="1056640" cy="190228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a:t>Castilla La Mancha</a:t>
          </a:r>
        </a:p>
        <a:p>
          <a:pPr marL="57150" lvl="1" indent="-57150" algn="l" defTabSz="488950">
            <a:lnSpc>
              <a:spcPct val="90000"/>
            </a:lnSpc>
            <a:spcBef>
              <a:spcPct val="0"/>
            </a:spcBef>
            <a:spcAft>
              <a:spcPct val="15000"/>
            </a:spcAft>
            <a:buChar char="•"/>
          </a:pPr>
          <a:r>
            <a:rPr lang="es-ES" sz="1100" kern="1200" dirty="0"/>
            <a:t>Extremadura</a:t>
          </a:r>
        </a:p>
      </dsp:txBody>
      <dsp:txXfrm>
        <a:off x="4821038" y="540791"/>
        <a:ext cx="1056640" cy="1902284"/>
      </dsp:txXfrm>
    </dsp:sp>
    <dsp:sp modelId="{F4F37785-1053-4739-99B8-C3AFDE7B4F7A}">
      <dsp:nvSpPr>
        <dsp:cNvPr id="0" name=""/>
        <dsp:cNvSpPr/>
      </dsp:nvSpPr>
      <dsp:spPr>
        <a:xfrm>
          <a:off x="3616468" y="141291"/>
          <a:ext cx="1056640" cy="3995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ES" sz="1100" kern="1200" dirty="0"/>
            <a:t>Precios:</a:t>
          </a:r>
          <a:br>
            <a:rPr lang="es-ES" sz="1100" kern="1200" dirty="0"/>
          </a:br>
          <a:r>
            <a:rPr lang="es-ES" sz="1100" kern="1200" dirty="0"/>
            <a:t>1000 - 1490</a:t>
          </a:r>
        </a:p>
      </dsp:txBody>
      <dsp:txXfrm>
        <a:off x="3616468" y="141291"/>
        <a:ext cx="1056640" cy="399500"/>
      </dsp:txXfrm>
    </dsp:sp>
    <dsp:sp modelId="{8DF12019-4A8F-4180-A651-91ABA34D9CFA}">
      <dsp:nvSpPr>
        <dsp:cNvPr id="0" name=""/>
        <dsp:cNvSpPr/>
      </dsp:nvSpPr>
      <dsp:spPr>
        <a:xfrm>
          <a:off x="3616468" y="540791"/>
          <a:ext cx="1056640" cy="190228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a:t>Murcia</a:t>
          </a:r>
        </a:p>
        <a:p>
          <a:pPr marL="57150" lvl="1" indent="-57150" algn="l" defTabSz="488950">
            <a:lnSpc>
              <a:spcPct val="90000"/>
            </a:lnSpc>
            <a:spcBef>
              <a:spcPct val="0"/>
            </a:spcBef>
            <a:spcAft>
              <a:spcPct val="15000"/>
            </a:spcAft>
            <a:buChar char="•"/>
          </a:pPr>
          <a:r>
            <a:rPr lang="es-ES" sz="1100" kern="1200" dirty="0"/>
            <a:t>Castilla León</a:t>
          </a:r>
        </a:p>
        <a:p>
          <a:pPr marL="57150" lvl="1" indent="-57150" algn="l" defTabSz="488950">
            <a:lnSpc>
              <a:spcPct val="90000"/>
            </a:lnSpc>
            <a:spcBef>
              <a:spcPct val="0"/>
            </a:spcBef>
            <a:spcAft>
              <a:spcPct val="15000"/>
            </a:spcAft>
            <a:buChar char="•"/>
          </a:pPr>
          <a:r>
            <a:rPr lang="es-ES" sz="1100" kern="1200" dirty="0"/>
            <a:t>La Rioja</a:t>
          </a:r>
        </a:p>
        <a:p>
          <a:pPr marL="57150" lvl="1" indent="-57150" algn="l" defTabSz="488950">
            <a:lnSpc>
              <a:spcPct val="90000"/>
            </a:lnSpc>
            <a:spcBef>
              <a:spcPct val="0"/>
            </a:spcBef>
            <a:spcAft>
              <a:spcPct val="15000"/>
            </a:spcAft>
            <a:buChar char="•"/>
          </a:pPr>
          <a:r>
            <a:rPr lang="es-ES" sz="1100" kern="1200" dirty="0"/>
            <a:t>Aragón</a:t>
          </a:r>
        </a:p>
        <a:p>
          <a:pPr marL="57150" lvl="1" indent="-57150" algn="l" defTabSz="488950">
            <a:lnSpc>
              <a:spcPct val="90000"/>
            </a:lnSpc>
            <a:spcBef>
              <a:spcPct val="0"/>
            </a:spcBef>
            <a:spcAft>
              <a:spcPct val="15000"/>
            </a:spcAft>
            <a:buChar char="•"/>
          </a:pPr>
          <a:r>
            <a:rPr lang="es-ES" sz="1100" kern="1200" dirty="0"/>
            <a:t>Galicia</a:t>
          </a:r>
        </a:p>
        <a:p>
          <a:pPr marL="57150" lvl="1" indent="-57150" algn="l" defTabSz="488950">
            <a:lnSpc>
              <a:spcPct val="90000"/>
            </a:lnSpc>
            <a:spcBef>
              <a:spcPct val="0"/>
            </a:spcBef>
            <a:spcAft>
              <a:spcPct val="15000"/>
            </a:spcAft>
            <a:buChar char="•"/>
          </a:pPr>
          <a:r>
            <a:rPr lang="es-ES" sz="1100" kern="1200" dirty="0"/>
            <a:t>Asturias</a:t>
          </a:r>
        </a:p>
        <a:p>
          <a:pPr marL="57150" lvl="1" indent="-57150" algn="l" defTabSz="488950">
            <a:lnSpc>
              <a:spcPct val="90000"/>
            </a:lnSpc>
            <a:spcBef>
              <a:spcPct val="0"/>
            </a:spcBef>
            <a:spcAft>
              <a:spcPct val="15000"/>
            </a:spcAft>
            <a:buChar char="•"/>
          </a:pPr>
          <a:r>
            <a:rPr lang="es-ES" sz="1100" kern="1200" dirty="0"/>
            <a:t>Comunidad Valenciana</a:t>
          </a:r>
        </a:p>
        <a:p>
          <a:pPr marL="57150" lvl="1" indent="-57150" algn="l" defTabSz="488950">
            <a:lnSpc>
              <a:spcPct val="90000"/>
            </a:lnSpc>
            <a:spcBef>
              <a:spcPct val="0"/>
            </a:spcBef>
            <a:spcAft>
              <a:spcPct val="15000"/>
            </a:spcAft>
            <a:buChar char="•"/>
          </a:pPr>
          <a:r>
            <a:rPr lang="es-ES" sz="1100" kern="1200" dirty="0"/>
            <a:t>Navarra</a:t>
          </a:r>
        </a:p>
        <a:p>
          <a:pPr marL="57150" lvl="1" indent="-57150" algn="l" defTabSz="488950">
            <a:lnSpc>
              <a:spcPct val="90000"/>
            </a:lnSpc>
            <a:spcBef>
              <a:spcPct val="0"/>
            </a:spcBef>
            <a:spcAft>
              <a:spcPct val="15000"/>
            </a:spcAft>
            <a:buChar char="•"/>
          </a:pPr>
          <a:r>
            <a:rPr lang="es-ES" sz="1100" kern="1200" dirty="0"/>
            <a:t>Cantabria</a:t>
          </a:r>
        </a:p>
      </dsp:txBody>
      <dsp:txXfrm>
        <a:off x="3616468" y="540791"/>
        <a:ext cx="1056640" cy="1902284"/>
      </dsp:txXfrm>
    </dsp:sp>
    <dsp:sp modelId="{086CD6D9-64A6-43D2-AEC8-2CFBA5AA8E8D}">
      <dsp:nvSpPr>
        <dsp:cNvPr id="0" name=""/>
        <dsp:cNvSpPr/>
      </dsp:nvSpPr>
      <dsp:spPr>
        <a:xfrm>
          <a:off x="2411897" y="141291"/>
          <a:ext cx="1056640" cy="3995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ES" sz="1100" kern="1200" dirty="0"/>
            <a:t>Precios:</a:t>
          </a:r>
          <a:br>
            <a:rPr lang="es-ES" sz="1100" kern="1200" dirty="0"/>
          </a:br>
          <a:r>
            <a:rPr lang="es-ES" sz="1100" kern="1200" dirty="0"/>
            <a:t>1500 - 1990</a:t>
          </a:r>
        </a:p>
      </dsp:txBody>
      <dsp:txXfrm>
        <a:off x="2411897" y="141291"/>
        <a:ext cx="1056640" cy="399500"/>
      </dsp:txXfrm>
    </dsp:sp>
    <dsp:sp modelId="{EDE504A1-8029-44B6-8EA2-E74E0DDA7B37}">
      <dsp:nvSpPr>
        <dsp:cNvPr id="0" name=""/>
        <dsp:cNvSpPr/>
      </dsp:nvSpPr>
      <dsp:spPr>
        <a:xfrm>
          <a:off x="2411897" y="540791"/>
          <a:ext cx="1056640" cy="190228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a:t>Andalucía</a:t>
          </a:r>
        </a:p>
        <a:p>
          <a:pPr marL="57150" lvl="1" indent="-57150" algn="l" defTabSz="488950">
            <a:lnSpc>
              <a:spcPct val="90000"/>
            </a:lnSpc>
            <a:spcBef>
              <a:spcPct val="0"/>
            </a:spcBef>
            <a:spcAft>
              <a:spcPct val="15000"/>
            </a:spcAft>
            <a:buChar char="•"/>
          </a:pPr>
          <a:r>
            <a:rPr lang="es-ES" sz="1100" kern="1200" dirty="0"/>
            <a:t>Melilla</a:t>
          </a:r>
        </a:p>
        <a:p>
          <a:pPr marL="57150" lvl="1" indent="-57150" algn="l" defTabSz="488950">
            <a:lnSpc>
              <a:spcPct val="90000"/>
            </a:lnSpc>
            <a:spcBef>
              <a:spcPct val="0"/>
            </a:spcBef>
            <a:spcAft>
              <a:spcPct val="15000"/>
            </a:spcAft>
            <a:buChar char="•"/>
          </a:pPr>
          <a:r>
            <a:rPr lang="es-ES" sz="1100" kern="1200" dirty="0"/>
            <a:t>Canarias</a:t>
          </a:r>
        </a:p>
      </dsp:txBody>
      <dsp:txXfrm>
        <a:off x="2411897" y="540791"/>
        <a:ext cx="1056640" cy="1902284"/>
      </dsp:txXfrm>
    </dsp:sp>
    <dsp:sp modelId="{FF56EEB6-22F0-475C-9075-3A8B76BB525B}">
      <dsp:nvSpPr>
        <dsp:cNvPr id="0" name=""/>
        <dsp:cNvSpPr/>
      </dsp:nvSpPr>
      <dsp:spPr>
        <a:xfrm>
          <a:off x="1207327" y="141291"/>
          <a:ext cx="1056640" cy="3995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ES" sz="1100" kern="1200" dirty="0"/>
            <a:t>Precios:</a:t>
          </a:r>
          <a:br>
            <a:rPr lang="es-ES" sz="1100" kern="1200" dirty="0"/>
          </a:br>
          <a:r>
            <a:rPr lang="es-ES" sz="1100" kern="1200" dirty="0"/>
            <a:t>2000 – 2990</a:t>
          </a:r>
        </a:p>
      </dsp:txBody>
      <dsp:txXfrm>
        <a:off x="1207327" y="141291"/>
        <a:ext cx="1056640" cy="399500"/>
      </dsp:txXfrm>
    </dsp:sp>
    <dsp:sp modelId="{D13EF9BD-0115-4F94-8DA0-FFDCCB689520}">
      <dsp:nvSpPr>
        <dsp:cNvPr id="0" name=""/>
        <dsp:cNvSpPr/>
      </dsp:nvSpPr>
      <dsp:spPr>
        <a:xfrm>
          <a:off x="1207327" y="540791"/>
          <a:ext cx="1056640" cy="190228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a:t>Cataluña</a:t>
          </a:r>
        </a:p>
        <a:p>
          <a:pPr marL="57150" lvl="1" indent="-57150" algn="l" defTabSz="488950">
            <a:lnSpc>
              <a:spcPct val="90000"/>
            </a:lnSpc>
            <a:spcBef>
              <a:spcPct val="0"/>
            </a:spcBef>
            <a:spcAft>
              <a:spcPct val="15000"/>
            </a:spcAft>
            <a:buChar char="•"/>
          </a:pPr>
          <a:r>
            <a:rPr lang="es-ES" sz="1100" kern="1200" dirty="0"/>
            <a:t>Ceuta</a:t>
          </a:r>
        </a:p>
        <a:p>
          <a:pPr marL="57150" lvl="1" indent="-57150" algn="l" defTabSz="488950">
            <a:lnSpc>
              <a:spcPct val="90000"/>
            </a:lnSpc>
            <a:spcBef>
              <a:spcPct val="0"/>
            </a:spcBef>
            <a:spcAft>
              <a:spcPct val="15000"/>
            </a:spcAft>
            <a:buChar char="•"/>
          </a:pPr>
          <a:r>
            <a:rPr lang="es-ES" sz="1100" kern="1200" dirty="0"/>
            <a:t>Euskadi</a:t>
          </a:r>
        </a:p>
        <a:p>
          <a:pPr marL="57150" lvl="1" indent="-57150" algn="l" defTabSz="488950">
            <a:lnSpc>
              <a:spcPct val="90000"/>
            </a:lnSpc>
            <a:spcBef>
              <a:spcPct val="0"/>
            </a:spcBef>
            <a:spcAft>
              <a:spcPct val="15000"/>
            </a:spcAft>
            <a:buChar char="•"/>
          </a:pPr>
          <a:r>
            <a:rPr lang="es-ES" sz="1100" kern="1200" dirty="0"/>
            <a:t>Madrid</a:t>
          </a:r>
        </a:p>
      </dsp:txBody>
      <dsp:txXfrm>
        <a:off x="1207327" y="540791"/>
        <a:ext cx="1056640" cy="1902284"/>
      </dsp:txXfrm>
    </dsp:sp>
    <dsp:sp modelId="{77088BC1-CBE5-4311-B290-B2E1550003F6}">
      <dsp:nvSpPr>
        <dsp:cNvPr id="0" name=""/>
        <dsp:cNvSpPr/>
      </dsp:nvSpPr>
      <dsp:spPr>
        <a:xfrm>
          <a:off x="2756" y="141291"/>
          <a:ext cx="1056640" cy="3995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ES" sz="1100" kern="1200" dirty="0"/>
            <a:t>Precios:</a:t>
          </a:r>
          <a:br>
            <a:rPr lang="es-ES" sz="1100" kern="1200" dirty="0"/>
          </a:br>
          <a:r>
            <a:rPr lang="es-ES" sz="1100" kern="1200" dirty="0"/>
            <a:t>3000 - 3490</a:t>
          </a:r>
        </a:p>
      </dsp:txBody>
      <dsp:txXfrm>
        <a:off x="2756" y="141291"/>
        <a:ext cx="1056640" cy="399500"/>
      </dsp:txXfrm>
    </dsp:sp>
    <dsp:sp modelId="{3E574F93-A55B-4081-8FC8-9028E28D6D3F}">
      <dsp:nvSpPr>
        <dsp:cNvPr id="0" name=""/>
        <dsp:cNvSpPr/>
      </dsp:nvSpPr>
      <dsp:spPr>
        <a:xfrm>
          <a:off x="2756" y="540791"/>
          <a:ext cx="1056640" cy="190228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a:t>Baleares</a:t>
          </a:r>
        </a:p>
      </dsp:txBody>
      <dsp:txXfrm>
        <a:off x="2756" y="540791"/>
        <a:ext cx="1056640" cy="1902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CD6D9-64A6-43D2-AEC8-2CFBA5AA8E8D}">
      <dsp:nvSpPr>
        <dsp:cNvPr id="0" name=""/>
        <dsp:cNvSpPr/>
      </dsp:nvSpPr>
      <dsp:spPr>
        <a:xfrm>
          <a:off x="0" y="146684"/>
          <a:ext cx="2873723" cy="7948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s-ES" sz="2200" kern="1200" dirty="0"/>
            <a:t>Precios:</a:t>
          </a:r>
          <a:br>
            <a:rPr lang="es-ES" sz="2200" kern="1200" dirty="0"/>
          </a:br>
          <a:r>
            <a:rPr lang="es-ES" sz="2200" kern="1200" dirty="0"/>
            <a:t>3000 - 5000</a:t>
          </a:r>
        </a:p>
      </dsp:txBody>
      <dsp:txXfrm>
        <a:off x="0" y="146684"/>
        <a:ext cx="2873723" cy="794815"/>
      </dsp:txXfrm>
    </dsp:sp>
    <dsp:sp modelId="{EDE504A1-8029-44B6-8EA2-E74E0DDA7B37}">
      <dsp:nvSpPr>
        <dsp:cNvPr id="0" name=""/>
        <dsp:cNvSpPr/>
      </dsp:nvSpPr>
      <dsp:spPr>
        <a:xfrm>
          <a:off x="0" y="941499"/>
          <a:ext cx="2873723" cy="20532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s-ES" sz="2200" kern="1200" dirty="0"/>
            <a:t>San Sebastián</a:t>
          </a:r>
        </a:p>
        <a:p>
          <a:pPr marL="228600" lvl="1" indent="-228600" algn="l" defTabSz="977900">
            <a:lnSpc>
              <a:spcPct val="90000"/>
            </a:lnSpc>
            <a:spcBef>
              <a:spcPct val="0"/>
            </a:spcBef>
            <a:spcAft>
              <a:spcPct val="15000"/>
            </a:spcAft>
            <a:buChar char="•"/>
          </a:pPr>
          <a:r>
            <a:rPr lang="es-ES" sz="2200" kern="1200" dirty="0"/>
            <a:t>Barcelona</a:t>
          </a:r>
        </a:p>
        <a:p>
          <a:pPr marL="228600" lvl="1" indent="-228600" algn="l" defTabSz="977900">
            <a:lnSpc>
              <a:spcPct val="90000"/>
            </a:lnSpc>
            <a:spcBef>
              <a:spcPct val="0"/>
            </a:spcBef>
            <a:spcAft>
              <a:spcPct val="15000"/>
            </a:spcAft>
            <a:buChar char="•"/>
          </a:pPr>
          <a:r>
            <a:rPr lang="es-ES" sz="2200" kern="1200" dirty="0"/>
            <a:t>Madrid</a:t>
          </a:r>
        </a:p>
        <a:p>
          <a:pPr marL="228600" lvl="1" indent="-228600" algn="l" defTabSz="977900">
            <a:lnSpc>
              <a:spcPct val="90000"/>
            </a:lnSpc>
            <a:spcBef>
              <a:spcPct val="0"/>
            </a:spcBef>
            <a:spcAft>
              <a:spcPct val="15000"/>
            </a:spcAft>
            <a:buChar char="•"/>
          </a:pPr>
          <a:r>
            <a:rPr lang="es-ES" sz="2200" kern="1200" dirty="0"/>
            <a:t>Bilbao</a:t>
          </a:r>
        </a:p>
        <a:p>
          <a:pPr marL="228600" lvl="1" indent="-228600" algn="l" defTabSz="977900">
            <a:lnSpc>
              <a:spcPct val="90000"/>
            </a:lnSpc>
            <a:spcBef>
              <a:spcPct val="0"/>
            </a:spcBef>
            <a:spcAft>
              <a:spcPct val="15000"/>
            </a:spcAft>
            <a:buChar char="•"/>
          </a:pPr>
          <a:r>
            <a:rPr lang="es-ES" sz="2200" kern="1200" dirty="0"/>
            <a:t>(Palma de Mallorca)</a:t>
          </a:r>
        </a:p>
      </dsp:txBody>
      <dsp:txXfrm>
        <a:off x="0" y="941499"/>
        <a:ext cx="2873723" cy="2053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6B4F0-12E1-454B-AE85-7CB7D5F7F747}">
      <dsp:nvSpPr>
        <dsp:cNvPr id="0" name=""/>
        <dsp:cNvSpPr/>
      </dsp:nvSpPr>
      <dsp:spPr>
        <a:xfrm>
          <a:off x="0" y="947146"/>
          <a:ext cx="4921186"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DB6A16-597A-4AEC-B7B5-D9E4E3FA0675}">
      <dsp:nvSpPr>
        <dsp:cNvPr id="0" name=""/>
        <dsp:cNvSpPr/>
      </dsp:nvSpPr>
      <dsp:spPr>
        <a:xfrm>
          <a:off x="246059" y="41743"/>
          <a:ext cx="3444830" cy="14220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06" tIns="0" rIns="13020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s-ES" sz="2000" kern="1200" dirty="0"/>
            <a:t>Desde 2007 el precio inicia una tendencia descendente.</a:t>
          </a:r>
        </a:p>
      </dsp:txBody>
      <dsp:txXfrm>
        <a:off x="315475" y="111159"/>
        <a:ext cx="3305998" cy="1283171"/>
      </dsp:txXfrm>
    </dsp:sp>
    <dsp:sp modelId="{DEBB81B9-D16E-41E1-AA8F-BF241FB08B27}">
      <dsp:nvSpPr>
        <dsp:cNvPr id="0" name=""/>
        <dsp:cNvSpPr/>
      </dsp:nvSpPr>
      <dsp:spPr>
        <a:xfrm>
          <a:off x="0" y="2766069"/>
          <a:ext cx="4921186"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B4C76-C19F-4D11-A4B3-8EA9998512F6}">
      <dsp:nvSpPr>
        <dsp:cNvPr id="0" name=""/>
        <dsp:cNvSpPr/>
      </dsp:nvSpPr>
      <dsp:spPr>
        <a:xfrm>
          <a:off x="246059" y="2018146"/>
          <a:ext cx="3789278" cy="12645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06" tIns="0" rIns="130206" bIns="0" numCol="1" spcCol="1270" anchor="ctr" anchorCtr="0">
          <a:noAutofit/>
        </a:bodyPr>
        <a:lstStyle/>
        <a:p>
          <a:pPr marL="0" lvl="0" indent="0" algn="l" defTabSz="889000">
            <a:lnSpc>
              <a:spcPct val="90000"/>
            </a:lnSpc>
            <a:spcBef>
              <a:spcPct val="0"/>
            </a:spcBef>
            <a:spcAft>
              <a:spcPct val="35000"/>
            </a:spcAft>
            <a:buNone/>
          </a:pPr>
          <a:r>
            <a:rPr lang="es-ES" sz="2000" kern="1200" dirty="0"/>
            <a:t>España alcanza su mínimo histórico en octubre de 2016</a:t>
          </a:r>
        </a:p>
        <a:p>
          <a:pPr marL="0" lvl="0" indent="0" algn="l" defTabSz="889000">
            <a:lnSpc>
              <a:spcPct val="90000"/>
            </a:lnSpc>
            <a:spcBef>
              <a:spcPct val="0"/>
            </a:spcBef>
            <a:spcAft>
              <a:spcPct val="35000"/>
            </a:spcAft>
            <a:buNone/>
          </a:pPr>
          <a:r>
            <a:rPr lang="es-ES" sz="2000" kern="1200" dirty="0"/>
            <a:t>e inicia una discreta subida.</a:t>
          </a:r>
        </a:p>
      </dsp:txBody>
      <dsp:txXfrm>
        <a:off x="307788" y="2079875"/>
        <a:ext cx="3665820" cy="1141065"/>
      </dsp:txXfrm>
    </dsp:sp>
    <dsp:sp modelId="{04A4D3DC-C82E-4B82-8547-556A623EA683}">
      <dsp:nvSpPr>
        <dsp:cNvPr id="0" name=""/>
        <dsp:cNvSpPr/>
      </dsp:nvSpPr>
      <dsp:spPr>
        <a:xfrm>
          <a:off x="0" y="5418981"/>
          <a:ext cx="4921186"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4A3972-C6EC-42BD-90D6-F9F3D8935EF9}">
      <dsp:nvSpPr>
        <dsp:cNvPr id="0" name=""/>
        <dsp:cNvSpPr/>
      </dsp:nvSpPr>
      <dsp:spPr>
        <a:xfrm>
          <a:off x="246059" y="3837069"/>
          <a:ext cx="4480483" cy="20985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06" tIns="0" rIns="13020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s-ES" sz="2000" kern="1200" dirty="0"/>
            <a:t>Tanto Barcelona como Madrid llegan a su mínimo antes, en 2014, e inician una subida bastante acelerada en el caso de las dos ciudades, en comparación con sus respectivas provincias.</a:t>
          </a:r>
        </a:p>
      </dsp:txBody>
      <dsp:txXfrm>
        <a:off x="348500" y="3939510"/>
        <a:ext cx="4275601" cy="18936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6B4F0-12E1-454B-AE85-7CB7D5F7F747}">
      <dsp:nvSpPr>
        <dsp:cNvPr id="0" name=""/>
        <dsp:cNvSpPr/>
      </dsp:nvSpPr>
      <dsp:spPr>
        <a:xfrm>
          <a:off x="0" y="931896"/>
          <a:ext cx="4921186" cy="85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DB6A16-597A-4AEC-B7B5-D9E4E3FA0675}">
      <dsp:nvSpPr>
        <dsp:cNvPr id="0" name=""/>
        <dsp:cNvSpPr/>
      </dsp:nvSpPr>
      <dsp:spPr>
        <a:xfrm>
          <a:off x="246059" y="52362"/>
          <a:ext cx="2934375" cy="13813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06" tIns="0" rIns="13020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s-ES" sz="2000" kern="1200" dirty="0"/>
            <a:t>Desde enero de 2019 la tendencia se mantiene estable.</a:t>
          </a:r>
        </a:p>
      </dsp:txBody>
      <dsp:txXfrm>
        <a:off x="313492" y="119795"/>
        <a:ext cx="2799509" cy="1246508"/>
      </dsp:txXfrm>
    </dsp:sp>
    <dsp:sp modelId="{DEBB81B9-D16E-41E1-AA8F-BF241FB08B27}">
      <dsp:nvSpPr>
        <dsp:cNvPr id="0" name=""/>
        <dsp:cNvSpPr/>
      </dsp:nvSpPr>
      <dsp:spPr>
        <a:xfrm>
          <a:off x="0" y="2856448"/>
          <a:ext cx="4921186" cy="85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B4C76-C19F-4D11-A4B3-8EA9998512F6}">
      <dsp:nvSpPr>
        <dsp:cNvPr id="0" name=""/>
        <dsp:cNvSpPr/>
      </dsp:nvSpPr>
      <dsp:spPr>
        <a:xfrm>
          <a:off x="246059" y="1972296"/>
          <a:ext cx="3789278" cy="1385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06" tIns="0" rIns="130206" bIns="0" numCol="1" spcCol="1270" anchor="ctr" anchorCtr="0">
          <a:noAutofit/>
        </a:bodyPr>
        <a:lstStyle/>
        <a:p>
          <a:pPr marL="0" lvl="0" indent="0" algn="l" defTabSz="889000">
            <a:lnSpc>
              <a:spcPct val="90000"/>
            </a:lnSpc>
            <a:spcBef>
              <a:spcPct val="0"/>
            </a:spcBef>
            <a:spcAft>
              <a:spcPct val="35000"/>
            </a:spcAft>
            <a:buNone/>
          </a:pPr>
          <a:r>
            <a:rPr lang="es-ES" sz="2000" kern="1200" dirty="0"/>
            <a:t>El inicio de la pandemia y el estado de alarma no suponen ningún gran cambio en las tendencias generales.</a:t>
          </a:r>
        </a:p>
      </dsp:txBody>
      <dsp:txXfrm>
        <a:off x="313718" y="2039955"/>
        <a:ext cx="3653960" cy="1250673"/>
      </dsp:txXfrm>
    </dsp:sp>
    <dsp:sp modelId="{04A4D3DC-C82E-4B82-8547-556A623EA683}">
      <dsp:nvSpPr>
        <dsp:cNvPr id="0" name=""/>
        <dsp:cNvSpPr/>
      </dsp:nvSpPr>
      <dsp:spPr>
        <a:xfrm>
          <a:off x="0" y="5433562"/>
          <a:ext cx="4921186" cy="85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4A3972-C6EC-42BD-90D6-F9F3D8935EF9}">
      <dsp:nvSpPr>
        <dsp:cNvPr id="0" name=""/>
        <dsp:cNvSpPr/>
      </dsp:nvSpPr>
      <dsp:spPr>
        <a:xfrm>
          <a:off x="246059" y="3896848"/>
          <a:ext cx="4480483" cy="2038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06" tIns="0" rIns="13020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s-ES" sz="2000" kern="1200" dirty="0"/>
            <a:t>Las ciudades de Madrid y Barcelona tienen una subida en mayo de 2020, en pleno estado de alarma, luego bajan ligeramente a su estado anterior.</a:t>
          </a:r>
        </a:p>
      </dsp:txBody>
      <dsp:txXfrm>
        <a:off x="345573" y="3996362"/>
        <a:ext cx="4281455" cy="18395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CF80E-2D1D-486B-87CF-BB26CFFEAFAD}">
      <dsp:nvSpPr>
        <dsp:cNvPr id="0" name=""/>
        <dsp:cNvSpPr/>
      </dsp:nvSpPr>
      <dsp:spPr>
        <a:xfrm>
          <a:off x="2851" y="664268"/>
          <a:ext cx="2262522" cy="1357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En 2020, todos los distritos se han distanciado de sus mínimos históricos. </a:t>
          </a:r>
        </a:p>
      </dsp:txBody>
      <dsp:txXfrm>
        <a:off x="2851" y="664268"/>
        <a:ext cx="2262522" cy="1357513"/>
      </dsp:txXfrm>
    </dsp:sp>
    <dsp:sp modelId="{B7FB4862-651D-4E8A-86F0-412CC85902D6}">
      <dsp:nvSpPr>
        <dsp:cNvPr id="0" name=""/>
        <dsp:cNvSpPr/>
      </dsp:nvSpPr>
      <dsp:spPr>
        <a:xfrm>
          <a:off x="2491626" y="664268"/>
          <a:ext cx="2262522" cy="1357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Algunos distritos todavía están lejos de acercarse a su máximo histórico.</a:t>
          </a:r>
        </a:p>
      </dsp:txBody>
      <dsp:txXfrm>
        <a:off x="2491626" y="664268"/>
        <a:ext cx="2262522" cy="1357513"/>
      </dsp:txXfrm>
    </dsp:sp>
    <dsp:sp modelId="{7B0F6899-02EB-4CDA-B4AD-DEB30741DE5E}">
      <dsp:nvSpPr>
        <dsp:cNvPr id="0" name=""/>
        <dsp:cNvSpPr/>
      </dsp:nvSpPr>
      <dsp:spPr>
        <a:xfrm>
          <a:off x="4980401" y="664268"/>
          <a:ext cx="2262522" cy="1357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En julio de 2020, algunos distritos están a la par con su máximo histórico: los de renta más alta (link en plano Madrid).</a:t>
          </a:r>
        </a:p>
      </dsp:txBody>
      <dsp:txXfrm>
        <a:off x="4980401" y="664268"/>
        <a:ext cx="2262522" cy="1357513"/>
      </dsp:txXfrm>
    </dsp:sp>
    <dsp:sp modelId="{12FAFA55-BDA9-4930-AC12-ED3303773355}">
      <dsp:nvSpPr>
        <dsp:cNvPr id="0" name=""/>
        <dsp:cNvSpPr/>
      </dsp:nvSpPr>
      <dsp:spPr>
        <a:xfrm>
          <a:off x="7469175" y="664268"/>
          <a:ext cx="2262522" cy="1357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El gráfico anterior nos dice que algunos de ellos alcanzaron el máximo en mayo de 2020, en pleno estado de emergencia.</a:t>
          </a:r>
        </a:p>
      </dsp:txBody>
      <dsp:txXfrm>
        <a:off x="7469175" y="664268"/>
        <a:ext cx="2262522" cy="13575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6B4F0-12E1-454B-AE85-7CB7D5F7F747}">
      <dsp:nvSpPr>
        <dsp:cNvPr id="0" name=""/>
        <dsp:cNvSpPr/>
      </dsp:nvSpPr>
      <dsp:spPr>
        <a:xfrm>
          <a:off x="0" y="947146"/>
          <a:ext cx="4921186"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DB6A16-597A-4AEC-B7B5-D9E4E3FA0675}">
      <dsp:nvSpPr>
        <dsp:cNvPr id="0" name=""/>
        <dsp:cNvSpPr/>
      </dsp:nvSpPr>
      <dsp:spPr>
        <a:xfrm>
          <a:off x="246059" y="41743"/>
          <a:ext cx="3444830" cy="14220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06" tIns="0" rIns="13020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s-ES" sz="2000" kern="1200" dirty="0"/>
            <a:t>Desde 2007 el precio inicia una tendencia descendente.</a:t>
          </a:r>
        </a:p>
      </dsp:txBody>
      <dsp:txXfrm>
        <a:off x="315475" y="111159"/>
        <a:ext cx="3305998" cy="1283171"/>
      </dsp:txXfrm>
    </dsp:sp>
    <dsp:sp modelId="{DEBB81B9-D16E-41E1-AA8F-BF241FB08B27}">
      <dsp:nvSpPr>
        <dsp:cNvPr id="0" name=""/>
        <dsp:cNvSpPr/>
      </dsp:nvSpPr>
      <dsp:spPr>
        <a:xfrm>
          <a:off x="0" y="2766069"/>
          <a:ext cx="4921186"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B4C76-C19F-4D11-A4B3-8EA9998512F6}">
      <dsp:nvSpPr>
        <dsp:cNvPr id="0" name=""/>
        <dsp:cNvSpPr/>
      </dsp:nvSpPr>
      <dsp:spPr>
        <a:xfrm>
          <a:off x="246059" y="2018146"/>
          <a:ext cx="3789278" cy="12645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06" tIns="0" rIns="130206" bIns="0" numCol="1" spcCol="1270" anchor="ctr" anchorCtr="0">
          <a:noAutofit/>
        </a:bodyPr>
        <a:lstStyle/>
        <a:p>
          <a:pPr marL="0" lvl="0" indent="0" algn="l" defTabSz="889000">
            <a:lnSpc>
              <a:spcPct val="90000"/>
            </a:lnSpc>
            <a:spcBef>
              <a:spcPct val="0"/>
            </a:spcBef>
            <a:spcAft>
              <a:spcPct val="35000"/>
            </a:spcAft>
            <a:buNone/>
          </a:pPr>
          <a:r>
            <a:rPr lang="es-ES" sz="2000" kern="1200" dirty="0"/>
            <a:t>Tanto España como Barcelona y Madrid alcanzan sus mínimos en 2014.c</a:t>
          </a:r>
        </a:p>
      </dsp:txBody>
      <dsp:txXfrm>
        <a:off x="307788" y="2079875"/>
        <a:ext cx="3665820" cy="1141065"/>
      </dsp:txXfrm>
    </dsp:sp>
    <dsp:sp modelId="{04A4D3DC-C82E-4B82-8547-556A623EA683}">
      <dsp:nvSpPr>
        <dsp:cNvPr id="0" name=""/>
        <dsp:cNvSpPr/>
      </dsp:nvSpPr>
      <dsp:spPr>
        <a:xfrm>
          <a:off x="0" y="5418981"/>
          <a:ext cx="4921186"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4A3972-C6EC-42BD-90D6-F9F3D8935EF9}">
      <dsp:nvSpPr>
        <dsp:cNvPr id="0" name=""/>
        <dsp:cNvSpPr/>
      </dsp:nvSpPr>
      <dsp:spPr>
        <a:xfrm>
          <a:off x="246059" y="3837069"/>
          <a:ext cx="4480483" cy="20985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06" tIns="0" rIns="13020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s-ES" sz="2000" kern="1200" dirty="0"/>
            <a:t>Desde 2014 se inicia una subida que llega a superar con creces los máximos de antes de la crisis.</a:t>
          </a:r>
        </a:p>
      </dsp:txBody>
      <dsp:txXfrm>
        <a:off x="348500" y="3939510"/>
        <a:ext cx="4275601" cy="18936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6B4F0-12E1-454B-AE85-7CB7D5F7F747}">
      <dsp:nvSpPr>
        <dsp:cNvPr id="0" name=""/>
        <dsp:cNvSpPr/>
      </dsp:nvSpPr>
      <dsp:spPr>
        <a:xfrm>
          <a:off x="0" y="793521"/>
          <a:ext cx="5534328"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DB6A16-597A-4AEC-B7B5-D9E4E3FA0675}">
      <dsp:nvSpPr>
        <dsp:cNvPr id="0" name=""/>
        <dsp:cNvSpPr/>
      </dsp:nvSpPr>
      <dsp:spPr>
        <a:xfrm>
          <a:off x="276716" y="59203"/>
          <a:ext cx="3853535" cy="10885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429" tIns="0" rIns="146429"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s-ES" sz="2000" kern="1200" dirty="0"/>
            <a:t>Desde enero de 2019 la tendencia era ligeramente creciente.</a:t>
          </a:r>
        </a:p>
      </dsp:txBody>
      <dsp:txXfrm>
        <a:off x="329855" y="112342"/>
        <a:ext cx="3747257" cy="982280"/>
      </dsp:txXfrm>
    </dsp:sp>
    <dsp:sp modelId="{DEBB81B9-D16E-41E1-AA8F-BF241FB08B27}">
      <dsp:nvSpPr>
        <dsp:cNvPr id="0" name=""/>
        <dsp:cNvSpPr/>
      </dsp:nvSpPr>
      <dsp:spPr>
        <a:xfrm>
          <a:off x="0" y="2497008"/>
          <a:ext cx="5534328"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B4C76-C19F-4D11-A4B3-8EA9998512F6}">
      <dsp:nvSpPr>
        <dsp:cNvPr id="0" name=""/>
        <dsp:cNvSpPr/>
      </dsp:nvSpPr>
      <dsp:spPr>
        <a:xfrm>
          <a:off x="276716" y="1527921"/>
          <a:ext cx="4261393" cy="1323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429" tIns="0" rIns="146429" bIns="0" numCol="1" spcCol="1270" anchor="ctr" anchorCtr="0">
          <a:noAutofit/>
        </a:bodyPr>
        <a:lstStyle/>
        <a:p>
          <a:pPr marL="0" lvl="0" indent="0" algn="l" defTabSz="889000">
            <a:lnSpc>
              <a:spcPct val="90000"/>
            </a:lnSpc>
            <a:spcBef>
              <a:spcPct val="0"/>
            </a:spcBef>
            <a:spcAft>
              <a:spcPct val="35000"/>
            </a:spcAft>
            <a:buNone/>
          </a:pPr>
          <a:r>
            <a:rPr lang="es-ES" sz="2000" kern="1200" dirty="0"/>
            <a:t>Después de una pequeña bajada en noviembre de 2019 se inicia una aceleración hacia arriba.</a:t>
          </a:r>
        </a:p>
      </dsp:txBody>
      <dsp:txXfrm>
        <a:off x="341315" y="1592520"/>
        <a:ext cx="4132195" cy="1194129"/>
      </dsp:txXfrm>
    </dsp:sp>
    <dsp:sp modelId="{04A4D3DC-C82E-4B82-8547-556A623EA683}">
      <dsp:nvSpPr>
        <dsp:cNvPr id="0" name=""/>
        <dsp:cNvSpPr/>
      </dsp:nvSpPr>
      <dsp:spPr>
        <a:xfrm>
          <a:off x="0" y="4717622"/>
          <a:ext cx="5534328"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4A3972-C6EC-42BD-90D6-F9F3D8935EF9}">
      <dsp:nvSpPr>
        <dsp:cNvPr id="0" name=""/>
        <dsp:cNvSpPr/>
      </dsp:nvSpPr>
      <dsp:spPr>
        <a:xfrm>
          <a:off x="276716" y="3231408"/>
          <a:ext cx="5038717" cy="18404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429" tIns="0" rIns="146429"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s-ES" sz="2000" kern="1200" dirty="0"/>
            <a:t>El crecimiento se acelera aun más con la llegada de la pandemia y llega a su punto máximo en mayo de 2020. Desde entonces baja, sobre todo e Barcelona, que se iguala con Madrid.</a:t>
          </a:r>
        </a:p>
      </dsp:txBody>
      <dsp:txXfrm>
        <a:off x="366560" y="3321252"/>
        <a:ext cx="4859029" cy="166076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A7D0AC9-B867-452D-A7B3-BDC6AC7D325D}" type="datetime1">
              <a:rPr lang="es-ES" smtClean="0"/>
              <a:t>03/09/2020</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6B3739-9081-478F-812E-AE7CE140632E}" type="slidenum">
              <a:rPr lang="es-ES" smtClean="0"/>
              <a:t>‹Nº›</a:t>
            </a:fld>
            <a:endParaRPr lang="es-E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D0960D8-F13B-4AFC-A4B1-D075535BF5AE}" type="datetime1">
              <a:rPr lang="es-ES" noProof="0" smtClean="0"/>
              <a:t>03/09/2020</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Marcador de notas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60CF8BB-EBC7-4B8F-9632-A5A136FBB880}" type="slidenum">
              <a:rPr lang="es-ES" noProof="0" smtClean="0"/>
              <a:t>‹Nº›</a:t>
            </a:fld>
            <a:endParaRPr lang="es-ES" noProof="0"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560CF8BB-EBC7-4B8F-9632-A5A136FBB880}" type="slidenum">
              <a:rPr lang="es-ES" smtClean="0"/>
              <a:t>1</a:t>
            </a:fld>
            <a:endParaRPr lang="es-ES" dirty="0"/>
          </a:p>
        </p:txBody>
      </p:sp>
    </p:spTree>
    <p:extLst>
      <p:ext uri="{BB962C8B-B14F-4D97-AF65-F5344CB8AC3E}">
        <p14:creationId xmlns:p14="http://schemas.microsoft.com/office/powerpoint/2010/main" val="131353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560CF8BB-EBC7-4B8F-9632-A5A136FBB880}" type="slidenum">
              <a:rPr lang="es-ES" smtClean="0"/>
              <a:t>2</a:t>
            </a:fld>
            <a:endParaRPr lang="es-ES" dirty="0"/>
          </a:p>
        </p:txBody>
      </p:sp>
    </p:spTree>
    <p:extLst>
      <p:ext uri="{BB962C8B-B14F-4D97-AF65-F5344CB8AC3E}">
        <p14:creationId xmlns:p14="http://schemas.microsoft.com/office/powerpoint/2010/main" val="4042325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560CF8BB-EBC7-4B8F-9632-A5A136FBB880}" type="slidenum">
              <a:rPr lang="es-ES" smtClean="0"/>
              <a:t>3</a:t>
            </a:fld>
            <a:endParaRPr lang="es-ES" dirty="0"/>
          </a:p>
        </p:txBody>
      </p:sp>
    </p:spTree>
    <p:extLst>
      <p:ext uri="{BB962C8B-B14F-4D97-AF65-F5344CB8AC3E}">
        <p14:creationId xmlns:p14="http://schemas.microsoft.com/office/powerpoint/2010/main" val="4360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560CF8BB-EBC7-4B8F-9632-A5A136FBB880}" type="slidenum">
              <a:rPr lang="es-ES" smtClean="0"/>
              <a:t>4</a:t>
            </a:fld>
            <a:endParaRPr lang="es-ES" dirty="0"/>
          </a:p>
        </p:txBody>
      </p:sp>
    </p:spTree>
    <p:extLst>
      <p:ext uri="{BB962C8B-B14F-4D97-AF65-F5344CB8AC3E}">
        <p14:creationId xmlns:p14="http://schemas.microsoft.com/office/powerpoint/2010/main" val="1861692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560CF8BB-EBC7-4B8F-9632-A5A136FBB880}" type="slidenum">
              <a:rPr lang="es-ES" smtClean="0"/>
              <a:t>32</a:t>
            </a:fld>
            <a:endParaRPr lang="es-ES" dirty="0"/>
          </a:p>
        </p:txBody>
      </p:sp>
    </p:spTree>
    <p:extLst>
      <p:ext uri="{BB962C8B-B14F-4D97-AF65-F5344CB8AC3E}">
        <p14:creationId xmlns:p14="http://schemas.microsoft.com/office/powerpoint/2010/main" val="1381819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609600" y="755780"/>
            <a:ext cx="6858000" cy="3200400"/>
          </a:xfrm>
        </p:spPr>
        <p:txBody>
          <a:bodyPr rtlCol="0" anchor="b">
            <a:normAutofit/>
          </a:bodyPr>
          <a:lstStyle>
            <a:lvl1pPr algn="l" rtl="0">
              <a:lnSpc>
                <a:spcPct val="70000"/>
              </a:lnSpc>
              <a:defRPr sz="7000">
                <a:solidFill>
                  <a:schemeClr val="bg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609600" y="3956180"/>
            <a:ext cx="6858000" cy="1097280"/>
          </a:xfrm>
        </p:spPr>
        <p:txBody>
          <a:bodyPr rtlCol="0">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4" name="Marcador de posición de fecha 3"/>
          <p:cNvSpPr>
            <a:spLocks noGrp="1"/>
          </p:cNvSpPr>
          <p:nvPr>
            <p:ph type="dt" sz="half" idx="10"/>
          </p:nvPr>
        </p:nvSpPr>
        <p:spPr/>
        <p:txBody>
          <a:bodyPr rtlCol="0"/>
          <a:lstStyle/>
          <a:p>
            <a:pPr rtl="0"/>
            <a:fld id="{C33F5EF5-DB89-40D7-BFFF-DFEDCE6016E0}" type="datetime1">
              <a:rPr lang="es-ES" noProof="0" smtClean="0"/>
              <a:t>03/09/2020</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número de diapositiva 5"/>
          <p:cNvSpPr>
            <a:spLocks noGrp="1"/>
          </p:cNvSpPr>
          <p:nvPr>
            <p:ph type="sldNum" sz="quarter" idx="12"/>
          </p:nvPr>
        </p:nvSpPr>
        <p:spPr/>
        <p:txBody>
          <a:bodyPr rtlCol="0"/>
          <a:lstStyle/>
          <a:p>
            <a:pPr rtl="0"/>
            <a:fld id="{E31375A4-56A4-47D6-9801-1991572033F7}" type="slidenum">
              <a:rPr lang="es-ES" noProof="0" smtClean="0"/>
              <a:pPr rtl="0"/>
              <a:t>‹Nº›</a:t>
            </a:fld>
            <a:endParaRPr lang="es-ES" noProof="0"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lvl1pPr rtl="0">
              <a:defRPr/>
            </a:lvl1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B3F208EB-BF9E-4E14-ACC7-C1806C37DE8C}" type="datetime1">
              <a:rPr lang="es-ES" noProof="0" smtClean="0"/>
              <a:t>03/09/2020</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número de diapositiva 5"/>
          <p:cNvSpPr>
            <a:spLocks noGrp="1"/>
          </p:cNvSpPr>
          <p:nvPr>
            <p:ph type="sldNum" sz="quarter" idx="12"/>
          </p:nvPr>
        </p:nvSpPr>
        <p:spPr/>
        <p:txBody>
          <a:bodyPr rtlCol="0"/>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342120" y="380999"/>
            <a:ext cx="2011680" cy="6096001"/>
          </a:xfrm>
        </p:spPr>
        <p:txBody>
          <a:bodyPr vert="eaVert" rtlCol="0"/>
          <a:lstStyle>
            <a:lvl1pPr rtl="0">
              <a:defRPr/>
            </a:lvl1pPr>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981199" y="380999"/>
            <a:ext cx="7074859" cy="6096001"/>
          </a:xfrm>
        </p:spPr>
        <p:txBody>
          <a:bodyPr vert="eaVert" rtlCol="0"/>
          <a:lstStyle>
            <a:lvl1pPr rtl="0">
              <a:defRPr/>
            </a:lvl1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6D042B19-F489-4E62-BEAB-1EFC3B07CF35}" type="datetime1">
              <a:rPr lang="es-ES" noProof="0" smtClean="0"/>
              <a:t>03/09/2020</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número de diapositiva 5"/>
          <p:cNvSpPr>
            <a:spLocks noGrp="1"/>
          </p:cNvSpPr>
          <p:nvPr>
            <p:ph type="sldNum" sz="quarter" idx="12"/>
          </p:nvPr>
        </p:nvSpPr>
        <p:spPr/>
        <p:txBody>
          <a:bodyPr rtlCol="0"/>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1pPr rtl="0">
              <a:defRPr/>
            </a:lvl1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defRPr>
                <a:solidFill>
                  <a:schemeClr val="tx2">
                    <a:lumMod val="65000"/>
                    <a:lumOff val="35000"/>
                  </a:schemeClr>
                </a:solidFill>
              </a:defRPr>
            </a:lvl1pPr>
          </a:lstStyle>
          <a:p>
            <a:pPr rtl="0"/>
            <a:fld id="{BF99A714-9A31-4C8B-84B6-79D76A1B3EC3}" type="datetime1">
              <a:rPr lang="es-ES" noProof="0" smtClean="0"/>
              <a:t>03/09/2020</a:t>
            </a:fld>
            <a:endParaRPr lang="es-ES" noProof="0" dirty="0"/>
          </a:p>
        </p:txBody>
      </p:sp>
      <p:sp>
        <p:nvSpPr>
          <p:cNvPr id="5" name="Marcador de posición de pie de página 4"/>
          <p:cNvSpPr>
            <a:spLocks noGrp="1"/>
          </p:cNvSpPr>
          <p:nvPr>
            <p:ph type="ftr" sz="quarter" idx="11"/>
          </p:nvPr>
        </p:nvSpPr>
        <p:spPr/>
        <p:txBody>
          <a:bodyPr rtlCol="0"/>
          <a:lstStyle>
            <a:lvl1pPr>
              <a:defRPr>
                <a:solidFill>
                  <a:schemeClr val="tx2">
                    <a:lumMod val="65000"/>
                    <a:lumOff val="35000"/>
                  </a:schemeClr>
                </a:solidFill>
              </a:defRPr>
            </a:lvl1pPr>
          </a:lstStyle>
          <a:p>
            <a:pPr rtl="0"/>
            <a:r>
              <a:rPr lang="es-ES" noProof="0" dirty="0"/>
              <a:t>Agregar un pie de página</a:t>
            </a:r>
          </a:p>
        </p:txBody>
      </p:sp>
      <p:sp>
        <p:nvSpPr>
          <p:cNvPr id="6" name="Marcador de número de diapositiva 5"/>
          <p:cNvSpPr>
            <a:spLocks noGrp="1"/>
          </p:cNvSpPr>
          <p:nvPr>
            <p:ph type="sldNum" sz="quarter" idx="12"/>
          </p:nvPr>
        </p:nvSpPr>
        <p:spPr/>
        <p:txBody>
          <a:bodyPr rtlCol="0"/>
          <a:lstStyle>
            <a:lvl1pPr>
              <a:defRPr>
                <a:solidFill>
                  <a:schemeClr val="tx2">
                    <a:lumMod val="65000"/>
                    <a:lumOff val="35000"/>
                  </a:schemeClr>
                </a:solidFill>
              </a:defRPr>
            </a:lvl1pPr>
          </a:lstStyle>
          <a:p>
            <a:pPr rtl="0"/>
            <a:fld id="{E31375A4-56A4-47D6-9801-1991572033F7}" type="slidenum">
              <a:rPr lang="es-ES" noProof="0" smtClean="0"/>
              <a:pPr rtl="0"/>
              <a:t>‹Nº›</a:t>
            </a:fld>
            <a:endParaRPr lang="es-ES" noProof="0"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09600" y="822960"/>
            <a:ext cx="8686800" cy="2011680"/>
          </a:xfrm>
        </p:spPr>
        <p:txBody>
          <a:bodyPr rtlCol="0" anchor="b">
            <a:normAutofit/>
          </a:bodyPr>
          <a:lstStyle>
            <a:lvl1pPr rtl="0">
              <a:lnSpc>
                <a:spcPct val="70000"/>
              </a:lnSpc>
              <a:defRPr sz="6600"/>
            </a:lvl1pPr>
          </a:lstStyle>
          <a:p>
            <a:pPr rtl="0"/>
            <a:r>
              <a:rPr lang="es-ES" noProof="0"/>
              <a:t>Haga clic para modificar el estilo de título del patrón</a:t>
            </a:r>
            <a:endParaRPr lang="es-ES" noProof="0" dirty="0"/>
          </a:p>
        </p:txBody>
      </p:sp>
      <p:sp>
        <p:nvSpPr>
          <p:cNvPr id="3" name="Marcador de texto 2"/>
          <p:cNvSpPr>
            <a:spLocks noGrp="1"/>
          </p:cNvSpPr>
          <p:nvPr>
            <p:ph type="body" idx="1"/>
          </p:nvPr>
        </p:nvSpPr>
        <p:spPr>
          <a:xfrm>
            <a:off x="609600" y="2834640"/>
            <a:ext cx="8686800" cy="1097280"/>
          </a:xfrm>
        </p:spPr>
        <p:txBody>
          <a:bodyPr rtlCol="0">
            <a:normAutofit/>
          </a:bodyPr>
          <a:lstStyle>
            <a:lvl1pPr marL="0" indent="0" rtl="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es-ES" noProof="0"/>
              <a:t>Editar los estilos de texto del patrón</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981200" y="1981200"/>
            <a:ext cx="4572000" cy="4480560"/>
          </a:xfrm>
        </p:spPr>
        <p:txBody>
          <a:bodyPr rtlCol="0">
            <a:normAutofit/>
          </a:bodyPr>
          <a:lstStyle>
            <a:lvl1pPr rtl="0">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781800" y="1981200"/>
            <a:ext cx="4572000" cy="4480560"/>
          </a:xfrm>
        </p:spPr>
        <p:txBody>
          <a:bodyPr rtlCol="0">
            <a:normAutofit/>
          </a:bodyPr>
          <a:lstStyle>
            <a:lvl1pPr rtl="0">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5F14AF04-1A66-4FD8-9B2B-38F7E9AAB1CD}" type="datetime1">
              <a:rPr lang="es-ES" noProof="0" smtClean="0"/>
              <a:t>03/09/2020</a:t>
            </a:fld>
            <a:endParaRPr lang="es-ES" noProof="0" dirty="0"/>
          </a:p>
        </p:txBody>
      </p:sp>
      <p:sp>
        <p:nvSpPr>
          <p:cNvPr id="6" name="Marcador de posición de pie de página 5"/>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p:cNvSpPr>
            <a:spLocks noGrp="1"/>
          </p:cNvSpPr>
          <p:nvPr>
            <p:ph type="sldNum" sz="quarter" idx="12"/>
          </p:nvPr>
        </p:nvSpPr>
        <p:spPr/>
        <p:txBody>
          <a:bodyPr rtlCol="0"/>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981200" y="1679448"/>
            <a:ext cx="4572000" cy="830487"/>
          </a:xfrm>
        </p:spPr>
        <p:txBody>
          <a:bodyPr rtlCol="0" anchor="ctr"/>
          <a:lstStyle>
            <a:lvl1pPr marL="0" indent="0" rtl="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4" name="Marcador de posición de contenido 3"/>
          <p:cNvSpPr>
            <a:spLocks noGrp="1"/>
          </p:cNvSpPr>
          <p:nvPr>
            <p:ph sz="half" idx="2"/>
          </p:nvPr>
        </p:nvSpPr>
        <p:spPr>
          <a:xfrm>
            <a:off x="1981200" y="2509935"/>
            <a:ext cx="4572000" cy="3967065"/>
          </a:xfrm>
        </p:spPr>
        <p:txBody>
          <a:bodyPr rtlCol="0"/>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781800" y="1679448"/>
            <a:ext cx="4572000" cy="830487"/>
          </a:xfrm>
        </p:spPr>
        <p:txBody>
          <a:bodyPr rtlCol="0" anchor="ctr"/>
          <a:lstStyle>
            <a:lvl1pPr marL="0" indent="0" rtl="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6" name="Marcador de posición de contenido 5"/>
          <p:cNvSpPr>
            <a:spLocks noGrp="1"/>
          </p:cNvSpPr>
          <p:nvPr>
            <p:ph sz="quarter" idx="4"/>
          </p:nvPr>
        </p:nvSpPr>
        <p:spPr>
          <a:xfrm>
            <a:off x="6781800" y="2509935"/>
            <a:ext cx="4572000" cy="3967065"/>
          </a:xfrm>
        </p:spPr>
        <p:txBody>
          <a:bodyPr rtlCol="0"/>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8F2F3FF1-34CE-4CDD-B9E4-8917DF000AAA}" type="datetime1">
              <a:rPr lang="es-ES" noProof="0" smtClean="0"/>
              <a:t>03/09/2020</a:t>
            </a:fld>
            <a:endParaRPr lang="es-ES" noProof="0" dirty="0"/>
          </a:p>
        </p:txBody>
      </p:sp>
      <p:sp>
        <p:nvSpPr>
          <p:cNvPr id="8" name="Marcador de posición de pie de página 7"/>
          <p:cNvSpPr>
            <a:spLocks noGrp="1"/>
          </p:cNvSpPr>
          <p:nvPr>
            <p:ph type="ftr" sz="quarter" idx="11"/>
          </p:nvPr>
        </p:nvSpPr>
        <p:spPr/>
        <p:txBody>
          <a:bodyPr rtlCol="0"/>
          <a:lstStyle/>
          <a:p>
            <a:pPr rtl="0"/>
            <a:r>
              <a:rPr lang="es-ES" noProof="0" dirty="0"/>
              <a:t>Agregar un pie de página</a:t>
            </a:r>
          </a:p>
        </p:txBody>
      </p:sp>
      <p:sp>
        <p:nvSpPr>
          <p:cNvPr id="9" name="Marcador de número de diapositiva 8"/>
          <p:cNvSpPr>
            <a:spLocks noGrp="1"/>
          </p:cNvSpPr>
          <p:nvPr>
            <p:ph type="sldNum" sz="quarter" idx="12"/>
          </p:nvPr>
        </p:nvSpPr>
        <p:spPr/>
        <p:txBody>
          <a:bodyPr rtlCol="0"/>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485FB145-162B-4FBA-8B45-C3D19EF505FF}" type="datetime1">
              <a:rPr lang="es-ES" noProof="0" smtClean="0"/>
              <a:t>03/09/2020</a:t>
            </a:fld>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a:t>Agregar un pie de página</a:t>
            </a:r>
          </a:p>
        </p:txBody>
      </p:sp>
      <p:sp>
        <p:nvSpPr>
          <p:cNvPr id="5" name="Marcador de número de diapositiva 4"/>
          <p:cNvSpPr>
            <a:spLocks noGrp="1"/>
          </p:cNvSpPr>
          <p:nvPr>
            <p:ph type="sldNum" sz="quarter" idx="12"/>
          </p:nvPr>
        </p:nvSpPr>
        <p:spPr/>
        <p:txBody>
          <a:bodyPr rtlCol="0"/>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2DDEBB10-BA5A-4045-B69E-9B23635D208D}" type="datetime1">
              <a:rPr lang="es-ES" noProof="0" smtClean="0"/>
              <a:t>03/09/2020</a:t>
            </a:fld>
            <a:endParaRPr lang="es-ES" noProof="0" dirty="0"/>
          </a:p>
        </p:txBody>
      </p:sp>
      <p:sp>
        <p:nvSpPr>
          <p:cNvPr id="3" name="Marcador de posición de pie de página 2"/>
          <p:cNvSpPr>
            <a:spLocks noGrp="1"/>
          </p:cNvSpPr>
          <p:nvPr>
            <p:ph type="ftr" sz="quarter" idx="11"/>
          </p:nvPr>
        </p:nvSpPr>
        <p:spPr/>
        <p:txBody>
          <a:bodyPr rtlCol="0"/>
          <a:lstStyle/>
          <a:p>
            <a:pPr rtl="0"/>
            <a:r>
              <a:rPr lang="es-ES" noProof="0" dirty="0"/>
              <a:t>Agregar un pie de página</a:t>
            </a:r>
          </a:p>
        </p:txBody>
      </p:sp>
      <p:sp>
        <p:nvSpPr>
          <p:cNvPr id="4" name="Marcador de número de diapositiva 3"/>
          <p:cNvSpPr>
            <a:spLocks noGrp="1"/>
          </p:cNvSpPr>
          <p:nvPr>
            <p:ph type="sldNum" sz="quarter" idx="12"/>
          </p:nvPr>
        </p:nvSpPr>
        <p:spPr/>
        <p:txBody>
          <a:bodyPr rtlCol="0"/>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559420" y="408993"/>
            <a:ext cx="4800937" cy="1828800"/>
          </a:xfrm>
        </p:spPr>
        <p:txBody>
          <a:bodyPr rtlCol="0" anchor="b">
            <a:noAutofit/>
          </a:bodyPr>
          <a:lstStyle>
            <a:lvl1pPr rtl="0">
              <a:lnSpc>
                <a:spcPct val="70000"/>
              </a:lnSpc>
              <a:defRPr sz="4400"/>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606491" y="381000"/>
            <a:ext cx="5489510" cy="5791200"/>
          </a:xfrm>
        </p:spPr>
        <p:txBody>
          <a:bodyPr rtlCol="0">
            <a:normAutofit/>
          </a:bodyPr>
          <a:lstStyle>
            <a:lvl1pPr rtl="0">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6559420" y="2237793"/>
            <a:ext cx="4800937" cy="1828800"/>
          </a:xfrm>
        </p:spPr>
        <p:txBody>
          <a:bodyPr rtlCol="0">
            <a:normAutofit/>
          </a:bodyPr>
          <a:lstStyle>
            <a:lvl1pPr marL="0" indent="0" rtl="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posición de fecha 4"/>
          <p:cNvSpPr>
            <a:spLocks noGrp="1"/>
          </p:cNvSpPr>
          <p:nvPr>
            <p:ph type="dt" sz="half" idx="10"/>
          </p:nvPr>
        </p:nvSpPr>
        <p:spPr/>
        <p:txBody>
          <a:bodyPr rtlCol="0"/>
          <a:lstStyle/>
          <a:p>
            <a:pPr rtl="0"/>
            <a:fld id="{D43E93F5-E760-45F7-A7CE-3927F4CCC24F}" type="datetime1">
              <a:rPr lang="es-ES" noProof="0" smtClean="0"/>
              <a:t>03/09/2020</a:t>
            </a:fld>
            <a:endParaRPr lang="es-ES" noProof="0" dirty="0"/>
          </a:p>
        </p:txBody>
      </p:sp>
      <p:sp>
        <p:nvSpPr>
          <p:cNvPr id="6" name="Marcador de posición de pie de página 5"/>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p:cNvSpPr>
            <a:spLocks noGrp="1"/>
          </p:cNvSpPr>
          <p:nvPr>
            <p:ph type="sldNum" sz="quarter" idx="12"/>
          </p:nvPr>
        </p:nvSpPr>
        <p:spPr/>
        <p:txBody>
          <a:bodyPr rtlCol="0"/>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ítulo 1"/>
          <p:cNvSpPr>
            <a:spLocks noGrp="1"/>
          </p:cNvSpPr>
          <p:nvPr>
            <p:ph type="title"/>
          </p:nvPr>
        </p:nvSpPr>
        <p:spPr>
          <a:xfrm>
            <a:off x="6556248" y="384048"/>
            <a:ext cx="4800600" cy="1828800"/>
          </a:xfrm>
        </p:spPr>
        <p:txBody>
          <a:bodyPr rtlCol="0" anchor="b">
            <a:noAutofit/>
          </a:bodyPr>
          <a:lstStyle>
            <a:lvl1pPr rtl="0">
              <a:lnSpc>
                <a:spcPct val="70000"/>
              </a:lnSpc>
              <a:defRPr sz="4400">
                <a:solidFill>
                  <a:schemeClr val="bg1"/>
                </a:solidFill>
              </a:defRPr>
            </a:lvl1pPr>
          </a:lstStyle>
          <a:p>
            <a:pPr rtl="0"/>
            <a:r>
              <a:rPr lang="es-ES" noProof="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0" y="0"/>
            <a:ext cx="6096000" cy="6858000"/>
          </a:xfrm>
          <a:ln>
            <a:noFill/>
          </a:ln>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6556249" y="2240280"/>
            <a:ext cx="4799140" cy="1828800"/>
          </a:xfrm>
        </p:spPr>
        <p:txBody>
          <a:bodyPr rtlCol="0">
            <a:normAutofit/>
          </a:bodyPr>
          <a:lstStyle>
            <a:lvl1pPr marL="0" indent="0" rtl="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texto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u="none">
                <a:solidFill>
                  <a:schemeClr val="tx2">
                    <a:lumMod val="65000"/>
                    <a:lumOff val="35000"/>
                  </a:schemeClr>
                </a:solidFill>
              </a:defRPr>
            </a:lvl1pPr>
          </a:lstStyle>
          <a:p>
            <a:fld id="{DB28E7C7-5359-41F1-8F8E-50333BD7C1CA}" type="datetime1">
              <a:rPr lang="es-ES" smtClean="0"/>
              <a:pPr/>
              <a:t>03/09/2020</a:t>
            </a:fld>
            <a:endParaRPr lang="es-ES" dirty="0"/>
          </a:p>
        </p:txBody>
      </p:sp>
      <p:sp>
        <p:nvSpPr>
          <p:cNvPr id="5" name="Marcador de posición de pie de página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pPr rtl="0"/>
            <a:r>
              <a:rPr lang="es-ES" noProof="0" dirty="0"/>
              <a:t>Agregar un pie de página</a:t>
            </a:r>
          </a:p>
        </p:txBody>
      </p:sp>
      <p:sp>
        <p:nvSpPr>
          <p:cNvPr id="6" name="Marcador de número de diapositiva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pPr rtl="0"/>
            <a:fld id="{E31375A4-56A4-47D6-9801-1991572033F7}" type="slidenum">
              <a:rPr lang="es-ES" noProof="0" smtClean="0"/>
              <a:pPr rtl="0"/>
              <a:t>‹Nº›</a:t>
            </a:fld>
            <a:endParaRPr lang="es-ES"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https://www.youtube.com/embed/83GiFMq6E_Q" TargetMode="Externa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png"/><Relationship Id="rId7" Type="http://schemas.openxmlformats.org/officeDocument/2006/relationships/diagramColors" Target="../diagrams/colors2.xml"/><Relationship Id="rId2" Type="http://schemas.openxmlformats.org/officeDocument/2006/relationships/hyperlink" Target="resources/plots/venta/pie_ventaAUTONOMIA2020.html" TargetMode="Externa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microsoft.com/office/2007/relationships/hdphoto" Target="../media/hdphoto1.wdp"/><Relationship Id="rId5" Type="http://schemas.openxmlformats.org/officeDocument/2006/relationships/diagramLayout" Target="../diagrams/layout2.xml"/><Relationship Id="rId10" Type="http://schemas.openxmlformats.org/officeDocument/2006/relationships/image" Target="../media/image14.png"/><Relationship Id="rId4" Type="http://schemas.openxmlformats.org/officeDocument/2006/relationships/diagramData" Target="../diagrams/data2.xml"/><Relationship Id="rId9" Type="http://schemas.openxmlformats.org/officeDocument/2006/relationships/hyperlink" Target="resources/plots/venta/hist20_ventaAUTONOMIA.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png"/><Relationship Id="rId7" Type="http://schemas.openxmlformats.org/officeDocument/2006/relationships/diagramColors" Target="../diagrams/colors3.xml"/><Relationship Id="rId2" Type="http://schemas.openxmlformats.org/officeDocument/2006/relationships/hyperlink" Target="resources/plots/venta/pie_ventaCIUDAD2020.html" TargetMode="Externa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6.png"/><Relationship Id="rId4" Type="http://schemas.openxmlformats.org/officeDocument/2006/relationships/diagramData" Target="../diagrams/data3.xml"/><Relationship Id="rId9" Type="http://schemas.openxmlformats.org/officeDocument/2006/relationships/hyperlink" Target="resources/plots/venta/hist20_ventaCIUDAD.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7.png"/><Relationship Id="rId7" Type="http://schemas.openxmlformats.org/officeDocument/2006/relationships/diagramColors" Target="../diagrams/colors4.xml"/><Relationship Id="rId2" Type="http://schemas.openxmlformats.org/officeDocument/2006/relationships/hyperlink" Target="resources/plots/venta/ventaESPA&#209;A2007.html" TargetMode="Externa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resources/plots/venta/histo_ventaBARCELONA2007.html"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resources/plots/venta/histo_ventaESPA&#209;A2007.html"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5.xml"/><Relationship Id="rId7" Type="http://schemas.openxmlformats.org/officeDocument/2006/relationships/hyperlink" Target="resources/plots/venta/ventaESPA&#209;A2019.html" TargetMode="Externa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resources/plots/venta/ventaESPA&#209;A2007.html"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resources/plots/venta/minmax_ventaESPA&#209;A.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resources/plots/venta/ventaMADRID2019.html" TargetMode="Externa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resources/plots/venta/ventaMADRID2007.html" TargetMode="Externa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28.png"/><Relationship Id="rId7" Type="http://schemas.openxmlformats.org/officeDocument/2006/relationships/diagramLayout" Target="../diagrams/layout6.xml"/><Relationship Id="rId2" Type="http://schemas.openxmlformats.org/officeDocument/2006/relationships/hyperlink" Target="resources/plots/venta/minmax_ventaMADRID.html" TargetMode="External"/><Relationship Id="rId1" Type="http://schemas.openxmlformats.org/officeDocument/2006/relationships/slideLayout" Target="../slideLayouts/slideLayout2.xml"/><Relationship Id="rId6" Type="http://schemas.openxmlformats.org/officeDocument/2006/relationships/diagramData" Target="../diagrams/data6.xml"/><Relationship Id="rId5" Type="http://schemas.openxmlformats.org/officeDocument/2006/relationships/image" Target="../media/image25.jpeg"/><Relationship Id="rId10" Type="http://schemas.microsoft.com/office/2007/relationships/diagramDrawing" Target="../diagrams/drawing6.xml"/><Relationship Id="rId4" Type="http://schemas.openxmlformats.org/officeDocument/2006/relationships/hyperlink" Target="https://www.expansion.com/economia/2019/09/12/5d7a1c78e5fdea4b218b458e.html" TargetMode="External"/><Relationship Id="rId9" Type="http://schemas.openxmlformats.org/officeDocument/2006/relationships/diagramColors" Target="../diagrams/colors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3.png"/><Relationship Id="rId2" Type="http://schemas.openxmlformats.org/officeDocument/2006/relationships/hyperlink" Target="resources/plots/alquiler/hist20_alquilerAUTONOMIA.html" TargetMode="External"/><Relationship Id="rId1" Type="http://schemas.openxmlformats.org/officeDocument/2006/relationships/slideLayout" Target="../slideLayouts/slideLayout2.xml"/><Relationship Id="rId6" Type="http://schemas.openxmlformats.org/officeDocument/2006/relationships/hyperlink" Target="resources/plots/venta/pie_ventaAUTONOMIA2020.html" TargetMode="External"/><Relationship Id="rId5" Type="http://schemas.openxmlformats.org/officeDocument/2006/relationships/image" Target="../media/image30.png"/><Relationship Id="rId4" Type="http://schemas.openxmlformats.org/officeDocument/2006/relationships/hyperlink" Target="resources/plots/alquiler/pie_alquilerAUTONOMIA2020.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5.png"/><Relationship Id="rId2" Type="http://schemas.openxmlformats.org/officeDocument/2006/relationships/hyperlink" Target="resources/plots/alquiler/hist20_alquilerCIUDAD.html" TargetMode="External"/><Relationship Id="rId1" Type="http://schemas.openxmlformats.org/officeDocument/2006/relationships/slideLayout" Target="../slideLayouts/slideLayout2.xml"/><Relationship Id="rId6" Type="http://schemas.openxmlformats.org/officeDocument/2006/relationships/hyperlink" Target="resources/plots/venta/pie_ventaCIUDAD2020.html" TargetMode="External"/><Relationship Id="rId5" Type="http://schemas.openxmlformats.org/officeDocument/2006/relationships/image" Target="../media/image32.png"/><Relationship Id="rId4" Type="http://schemas.openxmlformats.org/officeDocument/2006/relationships/hyperlink" Target="resources/plots/alquiler/pie_alquilerCIUDAD2020.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3.png"/><Relationship Id="rId7" Type="http://schemas.openxmlformats.org/officeDocument/2006/relationships/diagramColors" Target="../diagrams/colors7.xml"/><Relationship Id="rId2" Type="http://schemas.openxmlformats.org/officeDocument/2006/relationships/hyperlink" Target="resources/plots/alquiler/alquilerESPA&#209;A2007.html" TargetMode="Externa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8.xml"/><Relationship Id="rId7" Type="http://schemas.openxmlformats.org/officeDocument/2006/relationships/hyperlink" Target="resources/plots/alquiler/alquilerESPA&#209;A2019.html" TargetMode="Externa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resources/plots/alquiler/alquilerESPA&#209;A2007.html"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resources/plots/venta/minmax_ventaESPA&#209;A.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resources/plots/alquiler/alquilerMADRID2007.html" TargetMode="Externa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ideo" Target="https://www.youtube.com/embed/83GiFMq6E_Q" TargetMode="External"/><Relationship Id="rId5" Type="http://schemas.openxmlformats.org/officeDocument/2006/relationships/image" Target="../media/image25.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90004" y="5050199"/>
            <a:ext cx="6858000" cy="1054360"/>
          </a:xfrm>
        </p:spPr>
        <p:txBody>
          <a:bodyPr rtlCol="0"/>
          <a:lstStyle/>
          <a:p>
            <a:r>
              <a:rPr lang="es-ES" dirty="0"/>
              <a:t>Vivir en </a:t>
            </a:r>
            <a:r>
              <a:rPr lang="es-ES" dirty="0" err="1"/>
              <a:t>madrid</a:t>
            </a:r>
            <a:endParaRPr lang="es-ES" dirty="0"/>
          </a:p>
        </p:txBody>
      </p:sp>
      <p:sp>
        <p:nvSpPr>
          <p:cNvPr id="3" name="Subtítulo 2"/>
          <p:cNvSpPr>
            <a:spLocks noGrp="1"/>
          </p:cNvSpPr>
          <p:nvPr>
            <p:ph type="subTitle" idx="1"/>
          </p:nvPr>
        </p:nvSpPr>
        <p:spPr/>
        <p:txBody>
          <a:bodyPr rtlCol="0">
            <a:normAutofit fontScale="92500" lnSpcReduction="10000"/>
          </a:bodyPr>
          <a:lstStyle/>
          <a:p>
            <a:r>
              <a:rPr lang="en-US" dirty="0"/>
              <a:t>@CRISTIDATAS</a:t>
            </a:r>
          </a:p>
          <a:p>
            <a:r>
              <a:rPr lang="en-US" dirty="0">
                <a:solidFill>
                  <a:schemeClr val="bg1"/>
                </a:solidFill>
              </a:rPr>
              <a:t>DATA SCIENCE</a:t>
            </a:r>
          </a:p>
          <a:p>
            <a:r>
              <a:rPr lang="en-US" dirty="0">
                <a:solidFill>
                  <a:schemeClr val="bg1"/>
                </a:solidFill>
              </a:rPr>
              <a:t>THE BRIDGE</a:t>
            </a:r>
            <a:endParaRPr lang="es-ES" dirty="0">
              <a:solidFill>
                <a:schemeClr val="bg1"/>
              </a:solidFill>
            </a:endParaRPr>
          </a:p>
        </p:txBody>
      </p:sp>
      <p:pic>
        <p:nvPicPr>
          <p:cNvPr id="4" name="Elementos multimedia en línea 3" title="Distritos de Madrid">
            <a:hlinkClick r:id="" action="ppaction://media"/>
            <a:extLst>
              <a:ext uri="{FF2B5EF4-FFF2-40B4-BE49-F238E27FC236}">
                <a16:creationId xmlns:a16="http://schemas.microsoft.com/office/drawing/2014/main" id="{220B4DDA-934A-4FCF-80B1-7FC9F6A7F91B}"/>
              </a:ext>
            </a:extLst>
          </p:cNvPr>
          <p:cNvPicPr>
            <a:picLocks noRot="1" noChangeAspect="1"/>
          </p:cNvPicPr>
          <p:nvPr>
            <a:videoFile r:link="rId1"/>
          </p:nvPr>
        </p:nvPicPr>
        <p:blipFill>
          <a:blip r:embed="rId4"/>
          <a:stretch>
            <a:fillRect/>
          </a:stretch>
        </p:blipFill>
        <p:spPr>
          <a:xfrm>
            <a:off x="417250" y="166657"/>
            <a:ext cx="6300716" cy="3544209"/>
          </a:xfrm>
          <a:prstGeom prst="rect">
            <a:avLst/>
          </a:prstGeom>
          <a:effectLst>
            <a:outerShdw blurRad="190500" algn="tl" rotWithShape="0">
              <a:srgbClr val="000000">
                <a:alpha val="70000"/>
              </a:srgbClr>
            </a:outerShdw>
          </a:effectLst>
        </p:spPr>
        <p:style>
          <a:lnRef idx="0">
            <a:scrgbClr r="0" g="0" b="0"/>
          </a:lnRef>
          <a:fillRef idx="0">
            <a:scrgbClr r="0" g="0" b="0"/>
          </a:fillRef>
          <a:effectRef idx="0">
            <a:scrgbClr r="0" g="0" b="0"/>
          </a:effectRef>
          <a:fontRef idx="minor">
            <a:schemeClr val="accent1"/>
          </a:fontRef>
        </p:style>
      </p:pic>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sos en venta en Madrid Capital _ fotocasa - Google Chrome 2020-09-02 19-36-48">
            <a:hlinkClick r:id="" action="ppaction://media"/>
            <a:extLst>
              <a:ext uri="{FF2B5EF4-FFF2-40B4-BE49-F238E27FC236}">
                <a16:creationId xmlns:a16="http://schemas.microsoft.com/office/drawing/2014/main" id="{C67FFAAE-7025-4877-AE82-B49341905AF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78342" y="1065783"/>
            <a:ext cx="10287910" cy="5572125"/>
          </a:xfrm>
        </p:spPr>
      </p:pic>
      <p:sp>
        <p:nvSpPr>
          <p:cNvPr id="5" name="Rectángulo 4">
            <a:extLst>
              <a:ext uri="{FF2B5EF4-FFF2-40B4-BE49-F238E27FC236}">
                <a16:creationId xmlns:a16="http://schemas.microsoft.com/office/drawing/2014/main" id="{C8388798-C750-417F-B13E-741A849CA5FD}"/>
              </a:ext>
            </a:extLst>
          </p:cNvPr>
          <p:cNvSpPr/>
          <p:nvPr/>
        </p:nvSpPr>
        <p:spPr>
          <a:xfrm>
            <a:off x="2533383" y="0"/>
            <a:ext cx="7586885" cy="923330"/>
          </a:xfrm>
          <a:prstGeom prst="rect">
            <a:avLst/>
          </a:prstGeom>
          <a:noFill/>
        </p:spPr>
        <p:txBody>
          <a:bodyPr wrap="none" lIns="91440" tIns="45720" rIns="91440" bIns="45720">
            <a:spAutoFit/>
          </a:bodyPr>
          <a:lstStyle/>
          <a:p>
            <a:pPr algn="ctr"/>
            <a:r>
              <a:rPr lang="es-ES" sz="5400" b="0" cap="none" spc="0" dirty="0">
                <a:ln w="0"/>
                <a:solidFill>
                  <a:schemeClr val="accent1">
                    <a:lumMod val="75000"/>
                  </a:schemeClr>
                </a:solidFill>
                <a:effectLst>
                  <a:outerShdw blurRad="38100" dist="25400" dir="5400000" algn="ctr" rotWithShape="0">
                    <a:srgbClr val="6E747A">
                      <a:alpha val="43000"/>
                    </a:srgbClr>
                  </a:outerShdw>
                </a:effectLst>
              </a:rPr>
              <a:t>¿Son ciertas esas bajadas?</a:t>
            </a:r>
          </a:p>
        </p:txBody>
      </p:sp>
    </p:spTree>
    <p:extLst>
      <p:ext uri="{BB962C8B-B14F-4D97-AF65-F5344CB8AC3E}">
        <p14:creationId xmlns:p14="http://schemas.microsoft.com/office/powerpoint/2010/main" val="4106248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2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hlinkClick r:id="rId2" action="ppaction://hlinkfile"/>
            <a:extLst>
              <a:ext uri="{FF2B5EF4-FFF2-40B4-BE49-F238E27FC236}">
                <a16:creationId xmlns:a16="http://schemas.microsoft.com/office/drawing/2014/main" id="{86F437A2-F536-4C9C-8C96-329A6F31BE6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822"/>
          <a:stretch/>
        </p:blipFill>
        <p:spPr>
          <a:xfrm>
            <a:off x="3757241" y="227348"/>
            <a:ext cx="8225114" cy="4660776"/>
          </a:xfrm>
        </p:spPr>
      </p:pic>
      <p:sp>
        <p:nvSpPr>
          <p:cNvPr id="2" name="Rectángulo 1">
            <a:extLst>
              <a:ext uri="{FF2B5EF4-FFF2-40B4-BE49-F238E27FC236}">
                <a16:creationId xmlns:a16="http://schemas.microsoft.com/office/drawing/2014/main" id="{7D182D04-B3B7-4167-B9F7-AFB69F36F691}"/>
              </a:ext>
            </a:extLst>
          </p:cNvPr>
          <p:cNvSpPr/>
          <p:nvPr/>
        </p:nvSpPr>
        <p:spPr>
          <a:xfrm>
            <a:off x="1535836" y="227348"/>
            <a:ext cx="3755254" cy="1938992"/>
          </a:xfrm>
          <a:prstGeom prst="rect">
            <a:avLst/>
          </a:prstGeom>
          <a:noFill/>
        </p:spPr>
        <p:txBody>
          <a:bodyPr wrap="square" lIns="91440" tIns="45720" rIns="91440" bIns="45720">
            <a:spAutoFit/>
          </a:bodyPr>
          <a:lstStyle/>
          <a:p>
            <a:pPr algn="ctr"/>
            <a:r>
              <a:rPr lang="es-ES" sz="4000" b="0" cap="none" spc="0" dirty="0">
                <a:ln w="0"/>
                <a:solidFill>
                  <a:schemeClr val="accent1">
                    <a:lumMod val="75000"/>
                  </a:schemeClr>
                </a:solidFill>
                <a:effectLst>
                  <a:outerShdw blurRad="38100" dist="25400" dir="5400000" algn="ctr" rotWithShape="0">
                    <a:srgbClr val="6E747A">
                      <a:alpha val="43000"/>
                    </a:srgbClr>
                  </a:outerShdw>
                </a:effectLst>
              </a:rPr>
              <a:t>Precios de venta</a:t>
            </a:r>
          </a:p>
          <a:p>
            <a:pPr algn="ctr"/>
            <a:r>
              <a:rPr lang="es-ES" sz="4000" dirty="0">
                <a:ln w="0"/>
                <a:solidFill>
                  <a:schemeClr val="accent1">
                    <a:lumMod val="75000"/>
                  </a:schemeClr>
                </a:solidFill>
                <a:effectLst>
                  <a:outerShdw blurRad="38100" dist="25400" dir="5400000" algn="ctr" rotWithShape="0">
                    <a:srgbClr val="6E747A">
                      <a:alpha val="43000"/>
                    </a:srgbClr>
                  </a:outerShdw>
                </a:effectLst>
              </a:rPr>
              <a:t>por Autonomías</a:t>
            </a:r>
          </a:p>
          <a:p>
            <a:pPr algn="ctr"/>
            <a:r>
              <a:rPr lang="es-ES" sz="4000" b="0" cap="none" spc="0" dirty="0">
                <a:ln w="0"/>
                <a:solidFill>
                  <a:schemeClr val="accent1">
                    <a:lumMod val="75000"/>
                  </a:schemeClr>
                </a:solidFill>
                <a:effectLst>
                  <a:outerShdw blurRad="38100" dist="25400" dir="5400000" algn="ctr" rotWithShape="0">
                    <a:srgbClr val="6E747A">
                      <a:alpha val="43000"/>
                    </a:srgbClr>
                  </a:outerShdw>
                </a:effectLst>
              </a:rPr>
              <a:t>(julio 2020)</a:t>
            </a:r>
          </a:p>
        </p:txBody>
      </p:sp>
      <p:graphicFrame>
        <p:nvGraphicFramePr>
          <p:cNvPr id="7" name="Diagrama 6">
            <a:extLst>
              <a:ext uri="{FF2B5EF4-FFF2-40B4-BE49-F238E27FC236}">
                <a16:creationId xmlns:a16="http://schemas.microsoft.com/office/drawing/2014/main" id="{3929BC2B-A267-439D-8810-4F24B294D7B0}"/>
              </a:ext>
            </a:extLst>
          </p:cNvPr>
          <p:cNvGraphicFramePr/>
          <p:nvPr>
            <p:extLst>
              <p:ext uri="{D42A27DB-BD31-4B8C-83A1-F6EECF244321}">
                <p14:modId xmlns:p14="http://schemas.microsoft.com/office/powerpoint/2010/main" val="125687036"/>
              </p:ext>
            </p:extLst>
          </p:nvPr>
        </p:nvGraphicFramePr>
        <p:xfrm>
          <a:off x="387199" y="4181383"/>
          <a:ext cx="5880436" cy="25843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Marcador de contenido 7">
            <a:hlinkClick r:id="rId9" action="ppaction://hlinkfile"/>
            <a:extLst>
              <a:ext uri="{FF2B5EF4-FFF2-40B4-BE49-F238E27FC236}">
                <a16:creationId xmlns:a16="http://schemas.microsoft.com/office/drawing/2014/main" id="{F7D0EF5F-0239-44EA-844E-906A09061842}"/>
              </a:ext>
            </a:extLst>
          </p:cNvPr>
          <p:cNvPicPr>
            <a:picLocks noChangeAspect="1"/>
          </p:cNvPicPr>
          <p:nvPr/>
        </p:nvPicPr>
        <p:blipFill>
          <a:blip r:embed="rId10" cstate="print">
            <a:duotone>
              <a:schemeClr val="accent1">
                <a:shade val="45000"/>
                <a:satMod val="135000"/>
              </a:schemeClr>
              <a:prstClr val="white"/>
            </a:duotone>
            <a:extLst>
              <a:ext uri="{BEBA8EAE-BF5A-486C-A8C5-ECC9F3942E4B}">
                <a14:imgProps xmlns:a14="http://schemas.microsoft.com/office/drawing/2010/main">
                  <a14:imgLayer r:embed="rId11">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9016659" y="4888124"/>
            <a:ext cx="2788142" cy="1778877"/>
          </a:xfrm>
          <a:prstGeom prst="rect">
            <a:avLst/>
          </a:prstGeom>
        </p:spPr>
      </p:pic>
    </p:spTree>
    <p:extLst>
      <p:ext uri="{BB962C8B-B14F-4D97-AF65-F5344CB8AC3E}">
        <p14:creationId xmlns:p14="http://schemas.microsoft.com/office/powerpoint/2010/main" val="3623885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5FC78B-52C5-493C-8FED-5088DE150EF9}"/>
              </a:ext>
            </a:extLst>
          </p:cNvPr>
          <p:cNvSpPr>
            <a:spLocks noGrp="1"/>
          </p:cNvSpPr>
          <p:nvPr>
            <p:ph type="ctrTitle"/>
          </p:nvPr>
        </p:nvSpPr>
        <p:spPr>
          <a:xfrm>
            <a:off x="272247" y="277427"/>
            <a:ext cx="8090517" cy="3151573"/>
          </a:xfrm>
        </p:spPr>
        <p:txBody>
          <a:bodyPr>
            <a:normAutofit fontScale="90000"/>
          </a:bodyPr>
          <a:lstStyle/>
          <a:p>
            <a:pPr>
              <a:lnSpc>
                <a:spcPct val="100000"/>
              </a:lnSpc>
            </a:pPr>
            <a:br>
              <a:rPr lang="es-ES" sz="6600" cap="none" dirty="0"/>
            </a:br>
            <a:br>
              <a:rPr lang="es-ES" sz="6600" cap="none" dirty="0"/>
            </a:br>
            <a:br>
              <a:rPr lang="es-ES" sz="6600" cap="none" dirty="0"/>
            </a:br>
            <a:br>
              <a:rPr lang="es-ES" sz="6600" cap="none" dirty="0"/>
            </a:br>
            <a:r>
              <a:rPr lang="es-ES" sz="6600" cap="none" dirty="0"/>
              <a:t>Y entonces, ¿cuánto cuesta vivir en una ciudad, ahora mismo?</a:t>
            </a:r>
          </a:p>
        </p:txBody>
      </p:sp>
    </p:spTree>
    <p:extLst>
      <p:ext uri="{BB962C8B-B14F-4D97-AF65-F5344CB8AC3E}">
        <p14:creationId xmlns:p14="http://schemas.microsoft.com/office/powerpoint/2010/main" val="2632149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4">
            <a:hlinkClick r:id="rId2" action="ppaction://hlinkfile"/>
            <a:extLst>
              <a:ext uri="{FF2B5EF4-FFF2-40B4-BE49-F238E27FC236}">
                <a16:creationId xmlns:a16="http://schemas.microsoft.com/office/drawing/2014/main" id="{37FEE8F0-974A-490E-9192-0B03E4D4B1C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584"/>
          <a:stretch/>
        </p:blipFill>
        <p:spPr>
          <a:xfrm>
            <a:off x="2505075" y="246368"/>
            <a:ext cx="9580669" cy="5630557"/>
          </a:xfrm>
        </p:spPr>
      </p:pic>
      <p:sp>
        <p:nvSpPr>
          <p:cNvPr id="2" name="Rectángulo 1">
            <a:extLst>
              <a:ext uri="{FF2B5EF4-FFF2-40B4-BE49-F238E27FC236}">
                <a16:creationId xmlns:a16="http://schemas.microsoft.com/office/drawing/2014/main" id="{7D182D04-B3B7-4167-B9F7-AFB69F36F691}"/>
              </a:ext>
            </a:extLst>
          </p:cNvPr>
          <p:cNvSpPr/>
          <p:nvPr/>
        </p:nvSpPr>
        <p:spPr>
          <a:xfrm>
            <a:off x="1069627" y="96947"/>
            <a:ext cx="4345622" cy="2123658"/>
          </a:xfrm>
          <a:prstGeom prst="rect">
            <a:avLst/>
          </a:prstGeom>
          <a:noFill/>
        </p:spPr>
        <p:txBody>
          <a:bodyPr wrap="square" lIns="91440" tIns="45720" rIns="91440" bIns="45720">
            <a:spAutoFit/>
          </a:bodyPr>
          <a:lstStyle/>
          <a:p>
            <a:pPr algn="ctr"/>
            <a:r>
              <a:rPr lang="es-ES" sz="4400" b="0" cap="none" spc="0" dirty="0">
                <a:ln w="0"/>
                <a:solidFill>
                  <a:schemeClr val="accent1">
                    <a:lumMod val="75000"/>
                  </a:schemeClr>
                </a:solidFill>
                <a:effectLst>
                  <a:outerShdw blurRad="38100" dist="25400" dir="5400000" algn="ctr" rotWithShape="0">
                    <a:srgbClr val="6E747A">
                      <a:alpha val="43000"/>
                    </a:srgbClr>
                  </a:outerShdw>
                </a:effectLst>
              </a:rPr>
              <a:t>Precios de venta</a:t>
            </a:r>
          </a:p>
          <a:p>
            <a:pPr algn="ctr"/>
            <a:r>
              <a:rPr lang="es-ES" sz="4400" dirty="0">
                <a:ln w="0"/>
                <a:solidFill>
                  <a:schemeClr val="accent1">
                    <a:lumMod val="75000"/>
                  </a:schemeClr>
                </a:solidFill>
                <a:effectLst>
                  <a:outerShdw blurRad="38100" dist="25400" dir="5400000" algn="ctr" rotWithShape="0">
                    <a:srgbClr val="6E747A">
                      <a:alpha val="43000"/>
                    </a:srgbClr>
                  </a:outerShdw>
                </a:effectLst>
              </a:rPr>
              <a:t>por ciudades</a:t>
            </a:r>
          </a:p>
          <a:p>
            <a:pPr algn="ctr"/>
            <a:r>
              <a:rPr lang="es-ES" sz="4400" b="0" cap="none" spc="0" dirty="0">
                <a:ln w="0"/>
                <a:solidFill>
                  <a:schemeClr val="accent1">
                    <a:lumMod val="75000"/>
                  </a:schemeClr>
                </a:solidFill>
                <a:effectLst>
                  <a:outerShdw blurRad="38100" dist="25400" dir="5400000" algn="ctr" rotWithShape="0">
                    <a:srgbClr val="6E747A">
                      <a:alpha val="43000"/>
                    </a:srgbClr>
                  </a:outerShdw>
                </a:effectLst>
              </a:rPr>
              <a:t>(julio 2020)</a:t>
            </a:r>
          </a:p>
        </p:txBody>
      </p:sp>
      <p:graphicFrame>
        <p:nvGraphicFramePr>
          <p:cNvPr id="7" name="Diagrama 6">
            <a:extLst>
              <a:ext uri="{FF2B5EF4-FFF2-40B4-BE49-F238E27FC236}">
                <a16:creationId xmlns:a16="http://schemas.microsoft.com/office/drawing/2014/main" id="{3929BC2B-A267-439D-8810-4F24B294D7B0}"/>
              </a:ext>
            </a:extLst>
          </p:cNvPr>
          <p:cNvGraphicFramePr/>
          <p:nvPr>
            <p:extLst>
              <p:ext uri="{D42A27DB-BD31-4B8C-83A1-F6EECF244321}">
                <p14:modId xmlns:p14="http://schemas.microsoft.com/office/powerpoint/2010/main" val="930260354"/>
              </p:ext>
            </p:extLst>
          </p:nvPr>
        </p:nvGraphicFramePr>
        <p:xfrm>
          <a:off x="1231552" y="3210937"/>
          <a:ext cx="2873723" cy="31414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Marcador de contenido 9">
            <a:hlinkClick r:id="rId9" action="ppaction://hlinkfile"/>
            <a:extLst>
              <a:ext uri="{FF2B5EF4-FFF2-40B4-BE49-F238E27FC236}">
                <a16:creationId xmlns:a16="http://schemas.microsoft.com/office/drawing/2014/main" id="{B3E40919-F8E2-4216-8BC1-867AD927972D}"/>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85913" y="4994188"/>
            <a:ext cx="2482020" cy="1617444"/>
          </a:xfrm>
          <a:prstGeom prst="rect">
            <a:avLst/>
          </a:prstGeom>
        </p:spPr>
      </p:pic>
    </p:spTree>
    <p:extLst>
      <p:ext uri="{BB962C8B-B14F-4D97-AF65-F5344CB8AC3E}">
        <p14:creationId xmlns:p14="http://schemas.microsoft.com/office/powerpoint/2010/main" val="3217367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5FC78B-52C5-493C-8FED-5088DE150EF9}"/>
              </a:ext>
            </a:extLst>
          </p:cNvPr>
          <p:cNvSpPr>
            <a:spLocks noGrp="1"/>
          </p:cNvSpPr>
          <p:nvPr>
            <p:ph type="ctrTitle"/>
          </p:nvPr>
        </p:nvSpPr>
        <p:spPr>
          <a:xfrm>
            <a:off x="281126" y="1333869"/>
            <a:ext cx="8090517" cy="3151573"/>
          </a:xfrm>
        </p:spPr>
        <p:txBody>
          <a:bodyPr>
            <a:normAutofit fontScale="90000"/>
          </a:bodyPr>
          <a:lstStyle/>
          <a:p>
            <a:pPr>
              <a:lnSpc>
                <a:spcPct val="100000"/>
              </a:lnSpc>
            </a:pPr>
            <a:br>
              <a:rPr lang="es-ES" sz="6600" cap="none" dirty="0"/>
            </a:br>
            <a:br>
              <a:rPr lang="es-ES" sz="6600" cap="none" dirty="0"/>
            </a:br>
            <a:br>
              <a:rPr lang="es-ES" sz="6600" cap="none" dirty="0"/>
            </a:br>
            <a:br>
              <a:rPr lang="es-ES" sz="6600" cap="none" dirty="0"/>
            </a:br>
            <a:r>
              <a:rPr lang="es-ES" sz="6600" cap="none" dirty="0"/>
              <a:t>¿Cómo ha sido la evolución de los precios de venta a lo largo de</a:t>
            </a:r>
            <a:br>
              <a:rPr lang="es-ES" sz="6600" cap="none" dirty="0"/>
            </a:br>
            <a:r>
              <a:rPr lang="es-ES" sz="6600" cap="none" dirty="0"/>
              <a:t>los años?</a:t>
            </a:r>
          </a:p>
        </p:txBody>
      </p:sp>
    </p:spTree>
    <p:extLst>
      <p:ext uri="{BB962C8B-B14F-4D97-AF65-F5344CB8AC3E}">
        <p14:creationId xmlns:p14="http://schemas.microsoft.com/office/powerpoint/2010/main" val="856665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a:hlinkClick r:id="rId2" action="ppaction://hlinkfile"/>
            <a:extLst>
              <a:ext uri="{FF2B5EF4-FFF2-40B4-BE49-F238E27FC236}">
                <a16:creationId xmlns:a16="http://schemas.microsoft.com/office/drawing/2014/main" id="{4A0C15FE-9E04-4CF5-AB4C-FBD16301BF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4501" y="2780811"/>
            <a:ext cx="6091668" cy="3959585"/>
          </a:xfrm>
        </p:spPr>
      </p:pic>
      <p:sp>
        <p:nvSpPr>
          <p:cNvPr id="4" name="Rectángulo 3">
            <a:extLst>
              <a:ext uri="{FF2B5EF4-FFF2-40B4-BE49-F238E27FC236}">
                <a16:creationId xmlns:a16="http://schemas.microsoft.com/office/drawing/2014/main" id="{CD6B650C-35F5-42A8-A79E-3548C2D066DC}"/>
              </a:ext>
            </a:extLst>
          </p:cNvPr>
          <p:cNvSpPr/>
          <p:nvPr/>
        </p:nvSpPr>
        <p:spPr>
          <a:xfrm>
            <a:off x="1537423" y="117602"/>
            <a:ext cx="5040930" cy="1938992"/>
          </a:xfrm>
          <a:prstGeom prst="rect">
            <a:avLst/>
          </a:prstGeom>
          <a:noFill/>
        </p:spPr>
        <p:txBody>
          <a:bodyPr wrap="square" lIns="91440" tIns="45720" rIns="91440" bIns="45720">
            <a:spAutoFit/>
          </a:bodyPr>
          <a:lstStyle/>
          <a:p>
            <a:pPr algn="ctr"/>
            <a:r>
              <a:rPr lang="es-ES" sz="4000" dirty="0">
                <a:ln w="0"/>
                <a:solidFill>
                  <a:schemeClr val="accent1">
                    <a:lumMod val="75000"/>
                  </a:schemeClr>
                </a:solidFill>
                <a:effectLst>
                  <a:outerShdw blurRad="38100" dist="25400" dir="5400000" algn="ctr" rotWithShape="0">
                    <a:srgbClr val="6E747A">
                      <a:alpha val="43000"/>
                    </a:srgbClr>
                  </a:outerShdw>
                </a:effectLst>
              </a:rPr>
              <a:t>Evolución del precio de venta en España desde 2007 a julio de 2020</a:t>
            </a:r>
            <a:endParaRPr lang="es-ES" sz="4000" b="0" cap="none" spc="0" dirty="0">
              <a:ln w="0"/>
              <a:solidFill>
                <a:schemeClr val="accent1">
                  <a:lumMod val="75000"/>
                </a:schemeClr>
              </a:solidFill>
              <a:effectLst>
                <a:outerShdw blurRad="38100" dist="25400" dir="5400000" algn="ctr" rotWithShape="0">
                  <a:srgbClr val="6E747A">
                    <a:alpha val="43000"/>
                  </a:srgbClr>
                </a:outerShdw>
              </a:effectLst>
            </a:endParaRPr>
          </a:p>
        </p:txBody>
      </p:sp>
      <p:graphicFrame>
        <p:nvGraphicFramePr>
          <p:cNvPr id="5" name="Diagrama 4">
            <a:extLst>
              <a:ext uri="{FF2B5EF4-FFF2-40B4-BE49-F238E27FC236}">
                <a16:creationId xmlns:a16="http://schemas.microsoft.com/office/drawing/2014/main" id="{29645BE4-57E2-47C5-A47B-17C46C4E7502}"/>
              </a:ext>
            </a:extLst>
          </p:cNvPr>
          <p:cNvGraphicFramePr/>
          <p:nvPr>
            <p:extLst>
              <p:ext uri="{D42A27DB-BD31-4B8C-83A1-F6EECF244321}">
                <p14:modId xmlns:p14="http://schemas.microsoft.com/office/powerpoint/2010/main" val="1356157377"/>
              </p:ext>
            </p:extLst>
          </p:nvPr>
        </p:nvGraphicFramePr>
        <p:xfrm>
          <a:off x="7039992" y="257452"/>
          <a:ext cx="4921186" cy="63427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26573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hlinkClick r:id="rId2" action="ppaction://hlinkfile"/>
            <a:extLst>
              <a:ext uri="{FF2B5EF4-FFF2-40B4-BE49-F238E27FC236}">
                <a16:creationId xmlns:a16="http://schemas.microsoft.com/office/drawing/2014/main" id="{A63CE83E-8D37-4885-8F7A-884C1696257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24220"/>
          <a:stretch/>
        </p:blipFill>
        <p:spPr>
          <a:xfrm>
            <a:off x="8382000" y="4509855"/>
            <a:ext cx="3810000" cy="2165413"/>
          </a:xfrm>
          <a:prstGeom prst="rect">
            <a:avLst/>
          </a:prstGeom>
        </p:spPr>
      </p:pic>
      <p:pic>
        <p:nvPicPr>
          <p:cNvPr id="7" name="Imagen 6">
            <a:hlinkClick r:id="rId4" action="ppaction://hlinkfile"/>
            <a:extLst>
              <a:ext uri="{FF2B5EF4-FFF2-40B4-BE49-F238E27FC236}">
                <a16:creationId xmlns:a16="http://schemas.microsoft.com/office/drawing/2014/main" id="{931E0690-BB86-414C-A8D3-F100F0AD6A1F}"/>
              </a:ext>
            </a:extLst>
          </p:cNvPr>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t="19871"/>
          <a:stretch/>
        </p:blipFill>
        <p:spPr>
          <a:xfrm>
            <a:off x="381000" y="4385569"/>
            <a:ext cx="3810000" cy="2289700"/>
          </a:xfrm>
          <a:prstGeom prst="rect">
            <a:avLst/>
          </a:prstGeom>
        </p:spPr>
      </p:pic>
      <p:pic>
        <p:nvPicPr>
          <p:cNvPr id="9" name="Imagen 8">
            <a:extLst>
              <a:ext uri="{FF2B5EF4-FFF2-40B4-BE49-F238E27FC236}">
                <a16:creationId xmlns:a16="http://schemas.microsoft.com/office/drawing/2014/main" id="{AFC56BBB-5242-4818-BED9-6CA0E31037D0}"/>
              </a:ext>
            </a:extLst>
          </p:cNvPr>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t="19871"/>
          <a:stretch/>
        </p:blipFill>
        <p:spPr>
          <a:xfrm>
            <a:off x="4191000" y="4385567"/>
            <a:ext cx="3810000" cy="2289701"/>
          </a:xfrm>
          <a:prstGeom prst="rect">
            <a:avLst/>
          </a:prstGeom>
        </p:spPr>
      </p:pic>
      <p:sp>
        <p:nvSpPr>
          <p:cNvPr id="5" name="Rectángulo 4">
            <a:extLst>
              <a:ext uri="{FF2B5EF4-FFF2-40B4-BE49-F238E27FC236}">
                <a16:creationId xmlns:a16="http://schemas.microsoft.com/office/drawing/2014/main" id="{134B2F1B-3ACE-427F-9BAF-BB9B0D7D560F}"/>
              </a:ext>
            </a:extLst>
          </p:cNvPr>
          <p:cNvSpPr/>
          <p:nvPr/>
        </p:nvSpPr>
        <p:spPr>
          <a:xfrm>
            <a:off x="1537422" y="117602"/>
            <a:ext cx="10349777" cy="1323439"/>
          </a:xfrm>
          <a:prstGeom prst="rect">
            <a:avLst/>
          </a:prstGeom>
          <a:noFill/>
        </p:spPr>
        <p:txBody>
          <a:bodyPr wrap="square" lIns="91440" tIns="45720" rIns="91440" bIns="45720">
            <a:spAutoFit/>
          </a:bodyPr>
          <a:lstStyle/>
          <a:p>
            <a:pPr algn="ctr"/>
            <a:r>
              <a:rPr lang="es-ES" sz="4000" dirty="0">
                <a:ln w="0"/>
                <a:solidFill>
                  <a:schemeClr val="accent1">
                    <a:lumMod val="75000"/>
                  </a:schemeClr>
                </a:solidFill>
                <a:effectLst>
                  <a:outerShdw blurRad="38100" dist="25400" dir="5400000" algn="ctr" rotWithShape="0">
                    <a:srgbClr val="6E747A">
                      <a:alpha val="43000"/>
                    </a:srgbClr>
                  </a:outerShdw>
                </a:effectLst>
              </a:rPr>
              <a:t>Distribución de los precios de venta en España desde 2007 a julio de 2020</a:t>
            </a:r>
            <a:endParaRPr lang="es-ES" sz="4000" b="0" cap="none" spc="0" dirty="0">
              <a:ln w="0"/>
              <a:solidFill>
                <a:schemeClr val="accent1">
                  <a:lumMod val="75000"/>
                </a:schemeClr>
              </a:solidFill>
              <a:effectLst>
                <a:outerShdw blurRad="38100" dist="25400" dir="5400000" algn="ctr" rotWithShape="0">
                  <a:srgbClr val="6E747A">
                    <a:alpha val="43000"/>
                  </a:srgbClr>
                </a:outerShdw>
              </a:effectLst>
            </a:endParaRPr>
          </a:p>
        </p:txBody>
      </p:sp>
      <p:sp>
        <p:nvSpPr>
          <p:cNvPr id="2" name="CuadroTexto 1">
            <a:extLst>
              <a:ext uri="{FF2B5EF4-FFF2-40B4-BE49-F238E27FC236}">
                <a16:creationId xmlns:a16="http://schemas.microsoft.com/office/drawing/2014/main" id="{660AB728-2422-4F93-882D-4FF641E23B9F}"/>
              </a:ext>
            </a:extLst>
          </p:cNvPr>
          <p:cNvSpPr txBox="1"/>
          <p:nvPr/>
        </p:nvSpPr>
        <p:spPr>
          <a:xfrm>
            <a:off x="1702160" y="1864770"/>
            <a:ext cx="10020299" cy="2862322"/>
          </a:xfrm>
          <a:prstGeom prst="rect">
            <a:avLst/>
          </a:prstGeom>
          <a:noFill/>
        </p:spPr>
        <p:txBody>
          <a:bodyPr wrap="square" rtlCol="0">
            <a:spAutoFit/>
          </a:bodyPr>
          <a:lstStyle/>
          <a:p>
            <a:pPr marL="285750" indent="-285750">
              <a:buFont typeface="Arial" panose="020B0604020202020204" pitchFamily="34" charset="0"/>
              <a:buChar char="•"/>
            </a:pPr>
            <a:r>
              <a:rPr lang="es-ES" sz="2000" dirty="0">
                <a:solidFill>
                  <a:schemeClr val="bg2">
                    <a:lumMod val="25000"/>
                  </a:schemeClr>
                </a:solidFill>
              </a:rPr>
              <a:t>En España la media de precios en todo este período va de los 1400 a los 1990 €/m², salvo 16 meses en los que la media va de 2000 a 2190 €/m².</a:t>
            </a:r>
          </a:p>
          <a:p>
            <a:pPr marL="285750" indent="-285750">
              <a:buFont typeface="Arial" panose="020B0604020202020204" pitchFamily="34" charset="0"/>
              <a:buChar char="•"/>
            </a:pPr>
            <a:endParaRPr lang="es-ES" sz="2000" dirty="0">
              <a:solidFill>
                <a:schemeClr val="bg2">
                  <a:lumMod val="25000"/>
                </a:schemeClr>
              </a:solidFill>
            </a:endParaRPr>
          </a:p>
          <a:p>
            <a:pPr marL="285750" indent="-285750">
              <a:buFont typeface="Arial" panose="020B0604020202020204" pitchFamily="34" charset="0"/>
              <a:buChar char="•"/>
            </a:pPr>
            <a:r>
              <a:rPr lang="es-ES" sz="2000" dirty="0">
                <a:solidFill>
                  <a:schemeClr val="bg2">
                    <a:lumMod val="25000"/>
                  </a:schemeClr>
                </a:solidFill>
              </a:rPr>
              <a:t>Madrid se mantiene en un rango de precios entre los 2500 y los 3990 €/m².</a:t>
            </a:r>
          </a:p>
          <a:p>
            <a:pPr marL="285750" indent="-285750">
              <a:buFont typeface="Arial" panose="020B0604020202020204" pitchFamily="34" charset="0"/>
              <a:buChar char="•"/>
            </a:pPr>
            <a:endParaRPr lang="es-ES" sz="2000" dirty="0">
              <a:solidFill>
                <a:schemeClr val="bg2">
                  <a:lumMod val="25000"/>
                </a:schemeClr>
              </a:solidFill>
            </a:endParaRPr>
          </a:p>
          <a:p>
            <a:pPr marL="285750" indent="-285750">
              <a:buFont typeface="Arial" panose="020B0604020202020204" pitchFamily="34" charset="0"/>
              <a:buChar char="•"/>
            </a:pPr>
            <a:r>
              <a:rPr lang="es-ES" sz="2000" dirty="0">
                <a:solidFill>
                  <a:schemeClr val="bg2">
                    <a:lumMod val="25000"/>
                  </a:schemeClr>
                </a:solidFill>
              </a:rPr>
              <a:t>Barcelona tiene un período de 3 meses entre los 2500 y los 2990 €/m² pero el resto del tiempo se mantiene entre los 3000 y los 4490 €/m².</a:t>
            </a:r>
          </a:p>
          <a:p>
            <a:pPr marL="285750" indent="-285750">
              <a:buFont typeface="Arial" panose="020B0604020202020204" pitchFamily="34" charset="0"/>
              <a:buChar char="•"/>
            </a:pPr>
            <a:endParaRPr lang="es-ES" sz="2000" dirty="0">
              <a:solidFill>
                <a:schemeClr val="bg2">
                  <a:lumMod val="25000"/>
                </a:schemeClr>
              </a:solidFill>
            </a:endParaRPr>
          </a:p>
          <a:p>
            <a:pPr marL="285750" indent="-285750">
              <a:buFont typeface="Arial" panose="020B0604020202020204" pitchFamily="34" charset="0"/>
              <a:buChar char="•"/>
            </a:pPr>
            <a:endParaRPr lang="es-ES" sz="2000" dirty="0">
              <a:solidFill>
                <a:schemeClr val="bg2">
                  <a:lumMod val="25000"/>
                </a:schemeClr>
              </a:solidFill>
            </a:endParaRPr>
          </a:p>
        </p:txBody>
      </p:sp>
    </p:spTree>
    <p:extLst>
      <p:ext uri="{BB962C8B-B14F-4D97-AF65-F5344CB8AC3E}">
        <p14:creationId xmlns:p14="http://schemas.microsoft.com/office/powerpoint/2010/main" val="2188960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CD6B650C-35F5-42A8-A79E-3548C2D066DC}"/>
              </a:ext>
            </a:extLst>
          </p:cNvPr>
          <p:cNvSpPr/>
          <p:nvPr/>
        </p:nvSpPr>
        <p:spPr>
          <a:xfrm>
            <a:off x="6624327" y="257637"/>
            <a:ext cx="5040930" cy="1938992"/>
          </a:xfrm>
          <a:prstGeom prst="rect">
            <a:avLst/>
          </a:prstGeom>
          <a:noFill/>
        </p:spPr>
        <p:txBody>
          <a:bodyPr wrap="square" lIns="91440" tIns="45720" rIns="91440" bIns="45720">
            <a:spAutoFit/>
          </a:bodyPr>
          <a:lstStyle/>
          <a:p>
            <a:pPr algn="ctr"/>
            <a:r>
              <a:rPr lang="es-ES" sz="4000" dirty="0">
                <a:ln w="0"/>
                <a:solidFill>
                  <a:schemeClr val="accent1">
                    <a:lumMod val="75000"/>
                  </a:schemeClr>
                </a:solidFill>
                <a:effectLst>
                  <a:outerShdw blurRad="38100" dist="25400" dir="5400000" algn="ctr" rotWithShape="0">
                    <a:srgbClr val="6E747A">
                      <a:alpha val="43000"/>
                    </a:srgbClr>
                  </a:outerShdw>
                </a:effectLst>
              </a:rPr>
              <a:t>Evolución del precio de venta en España desde enero de 2019</a:t>
            </a:r>
            <a:endParaRPr lang="es-ES" sz="4000" b="0" cap="none" spc="0" dirty="0">
              <a:ln w="0"/>
              <a:solidFill>
                <a:schemeClr val="accent1">
                  <a:lumMod val="75000"/>
                </a:schemeClr>
              </a:solidFill>
              <a:effectLst>
                <a:outerShdw blurRad="38100" dist="25400" dir="5400000" algn="ctr" rotWithShape="0">
                  <a:srgbClr val="6E747A">
                    <a:alpha val="43000"/>
                  </a:srgbClr>
                </a:outerShdw>
              </a:effectLst>
            </a:endParaRPr>
          </a:p>
        </p:txBody>
      </p:sp>
      <p:graphicFrame>
        <p:nvGraphicFramePr>
          <p:cNvPr id="5" name="Diagrama 4">
            <a:extLst>
              <a:ext uri="{FF2B5EF4-FFF2-40B4-BE49-F238E27FC236}">
                <a16:creationId xmlns:a16="http://schemas.microsoft.com/office/drawing/2014/main" id="{29645BE4-57E2-47C5-A47B-17C46C4E7502}"/>
              </a:ext>
            </a:extLst>
          </p:cNvPr>
          <p:cNvGraphicFramePr/>
          <p:nvPr>
            <p:extLst>
              <p:ext uri="{D42A27DB-BD31-4B8C-83A1-F6EECF244321}">
                <p14:modId xmlns:p14="http://schemas.microsoft.com/office/powerpoint/2010/main" val="270996834"/>
              </p:ext>
            </p:extLst>
          </p:nvPr>
        </p:nvGraphicFramePr>
        <p:xfrm>
          <a:off x="1633491" y="257637"/>
          <a:ext cx="4921186" cy="634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Marcador de contenido 10">
            <a:hlinkClick r:id="rId7" action="ppaction://hlinkfile"/>
            <a:extLst>
              <a:ext uri="{FF2B5EF4-FFF2-40B4-BE49-F238E27FC236}">
                <a16:creationId xmlns:a16="http://schemas.microsoft.com/office/drawing/2014/main" id="{702C2533-D919-43B8-BA32-FA35C3F2B2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2902" y="2970173"/>
            <a:ext cx="5203687" cy="3382397"/>
          </a:xfrm>
          <a:prstGeom prst="rect">
            <a:avLst/>
          </a:prstGeom>
        </p:spPr>
      </p:pic>
    </p:spTree>
    <p:extLst>
      <p:ext uri="{BB962C8B-B14F-4D97-AF65-F5344CB8AC3E}">
        <p14:creationId xmlns:p14="http://schemas.microsoft.com/office/powerpoint/2010/main" val="2214888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10">
            <a:hlinkClick r:id="rId2" action="ppaction://hlinkfile"/>
            <a:extLst>
              <a:ext uri="{FF2B5EF4-FFF2-40B4-BE49-F238E27FC236}">
                <a16:creationId xmlns:a16="http://schemas.microsoft.com/office/drawing/2014/main" id="{09E99482-1AFD-47DD-99FF-062E229007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043" y="4696286"/>
            <a:ext cx="3324575" cy="2160974"/>
          </a:xfrm>
          <a:prstGeom prst="rect">
            <a:avLst/>
          </a:prstGeom>
        </p:spPr>
      </p:pic>
      <p:pic>
        <p:nvPicPr>
          <p:cNvPr id="11" name="Marcador de contenido 10">
            <a:hlinkClick r:id="rId4" action="ppaction://hlinkfile"/>
            <a:extLst>
              <a:ext uri="{FF2B5EF4-FFF2-40B4-BE49-F238E27FC236}">
                <a16:creationId xmlns:a16="http://schemas.microsoft.com/office/drawing/2014/main" id="{4A0C15FE-9E04-4CF5-AB4C-FBD16301BFC9}"/>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0006" r="9667"/>
          <a:stretch/>
        </p:blipFill>
        <p:spPr>
          <a:xfrm>
            <a:off x="5046556" y="2290439"/>
            <a:ext cx="7052343" cy="4566821"/>
          </a:xfrm>
        </p:spPr>
      </p:pic>
      <p:sp>
        <p:nvSpPr>
          <p:cNvPr id="4" name="Rectángulo 3">
            <a:extLst>
              <a:ext uri="{FF2B5EF4-FFF2-40B4-BE49-F238E27FC236}">
                <a16:creationId xmlns:a16="http://schemas.microsoft.com/office/drawing/2014/main" id="{D39B463E-99A3-410B-B51F-005DEF426764}"/>
              </a:ext>
            </a:extLst>
          </p:cNvPr>
          <p:cNvSpPr/>
          <p:nvPr/>
        </p:nvSpPr>
        <p:spPr>
          <a:xfrm>
            <a:off x="1537422" y="117602"/>
            <a:ext cx="10349777" cy="1323439"/>
          </a:xfrm>
          <a:prstGeom prst="rect">
            <a:avLst/>
          </a:prstGeom>
          <a:noFill/>
        </p:spPr>
        <p:txBody>
          <a:bodyPr wrap="square" lIns="91440" tIns="45720" rIns="91440" bIns="45720">
            <a:spAutoFit/>
          </a:bodyPr>
          <a:lstStyle/>
          <a:p>
            <a:pPr algn="ctr"/>
            <a:r>
              <a:rPr lang="es-ES" sz="4000" dirty="0">
                <a:ln w="0"/>
                <a:solidFill>
                  <a:schemeClr val="accent1">
                    <a:lumMod val="75000"/>
                  </a:schemeClr>
                </a:solidFill>
                <a:effectLst>
                  <a:outerShdw blurRad="38100" dist="25400" dir="5400000" algn="ctr" rotWithShape="0">
                    <a:srgbClr val="6E747A">
                      <a:alpha val="43000"/>
                    </a:srgbClr>
                  </a:outerShdw>
                </a:effectLst>
              </a:rPr>
              <a:t>Venta: Comparación de los últimos precios con el mínimo y máximo de la serie</a:t>
            </a:r>
            <a:endParaRPr lang="es-ES" sz="4000" b="0" cap="none" spc="0" dirty="0">
              <a:ln w="0"/>
              <a:solidFill>
                <a:schemeClr val="accent1">
                  <a:lumMod val="75000"/>
                </a:schemeClr>
              </a:solidFill>
              <a:effectLst>
                <a:outerShdw blurRad="38100" dist="25400" dir="5400000" algn="ctr" rotWithShape="0">
                  <a:srgbClr val="6E747A">
                    <a:alpha val="43000"/>
                  </a:srgbClr>
                </a:outerShdw>
              </a:effectLst>
            </a:endParaRPr>
          </a:p>
        </p:txBody>
      </p:sp>
      <p:sp>
        <p:nvSpPr>
          <p:cNvPr id="6" name="CuadroTexto 5">
            <a:extLst>
              <a:ext uri="{FF2B5EF4-FFF2-40B4-BE49-F238E27FC236}">
                <a16:creationId xmlns:a16="http://schemas.microsoft.com/office/drawing/2014/main" id="{D5FE66B7-30C2-479A-A06B-84AEBB86557E}"/>
              </a:ext>
            </a:extLst>
          </p:cNvPr>
          <p:cNvSpPr txBox="1"/>
          <p:nvPr/>
        </p:nvSpPr>
        <p:spPr>
          <a:xfrm>
            <a:off x="1404834" y="1982450"/>
            <a:ext cx="3522272" cy="2893100"/>
          </a:xfrm>
          <a:prstGeom prst="rect">
            <a:avLst/>
          </a:prstGeom>
          <a:noFill/>
        </p:spPr>
        <p:txBody>
          <a:bodyPr wrap="square" rtlCol="0">
            <a:spAutoFit/>
          </a:bodyPr>
          <a:lstStyle/>
          <a:p>
            <a:pPr marL="285750" indent="-285750">
              <a:buFont typeface="Arial" panose="020B0604020202020204" pitchFamily="34" charset="0"/>
              <a:buChar char="•"/>
            </a:pPr>
            <a:r>
              <a:rPr lang="es-ES" sz="1400" dirty="0">
                <a:solidFill>
                  <a:schemeClr val="bg2">
                    <a:lumMod val="25000"/>
                  </a:schemeClr>
                </a:solidFill>
              </a:rPr>
              <a:t>En general, en España los precios actuales no distan mucho de los mínimos alcanzados desde 2007.</a:t>
            </a:r>
          </a:p>
          <a:p>
            <a:pPr marL="285750" indent="-285750">
              <a:buFont typeface="Arial" panose="020B0604020202020204" pitchFamily="34" charset="0"/>
              <a:buChar char="•"/>
            </a:pPr>
            <a:endParaRPr lang="es-ES" sz="1400" dirty="0">
              <a:solidFill>
                <a:schemeClr val="bg2">
                  <a:lumMod val="25000"/>
                </a:schemeClr>
              </a:solidFill>
            </a:endParaRPr>
          </a:p>
          <a:p>
            <a:pPr marL="285750" indent="-285750">
              <a:buFont typeface="Arial" panose="020B0604020202020204" pitchFamily="34" charset="0"/>
              <a:buChar char="•"/>
            </a:pPr>
            <a:r>
              <a:rPr lang="es-ES" sz="1400" dirty="0">
                <a:solidFill>
                  <a:schemeClr val="bg2">
                    <a:lumMod val="25000"/>
                  </a:schemeClr>
                </a:solidFill>
              </a:rPr>
              <a:t>Tanto en Madrid como en Barcelona, capitales y provincias, los precios no sólo no han bajado sino que están muy cerca de los máximos alcanzados desde 2007, justo antes de que explotara la burbuja inmobiliaria de 2008. </a:t>
            </a:r>
          </a:p>
          <a:p>
            <a:pPr marL="285750" indent="-285750">
              <a:buFont typeface="Arial" panose="020B0604020202020204" pitchFamily="34" charset="0"/>
              <a:buChar char="•"/>
            </a:pPr>
            <a:endParaRPr lang="es-ES" sz="1400" dirty="0">
              <a:solidFill>
                <a:schemeClr val="bg2">
                  <a:lumMod val="25000"/>
                </a:schemeClr>
              </a:solidFill>
            </a:endParaRPr>
          </a:p>
          <a:p>
            <a:pPr marL="285750" indent="-285750">
              <a:buFont typeface="Arial" panose="020B0604020202020204" pitchFamily="34" charset="0"/>
              <a:buChar char="•"/>
            </a:pPr>
            <a:endParaRPr lang="es-ES" sz="1400" dirty="0">
              <a:solidFill>
                <a:schemeClr val="bg2">
                  <a:lumMod val="25000"/>
                </a:schemeClr>
              </a:solidFill>
            </a:endParaRPr>
          </a:p>
          <a:p>
            <a:pPr marL="285750" indent="-285750">
              <a:buFont typeface="Arial" panose="020B0604020202020204" pitchFamily="34" charset="0"/>
              <a:buChar char="•"/>
            </a:pPr>
            <a:endParaRPr lang="es-ES" sz="1400" dirty="0">
              <a:solidFill>
                <a:schemeClr val="bg2">
                  <a:lumMod val="25000"/>
                </a:schemeClr>
              </a:solidFill>
            </a:endParaRPr>
          </a:p>
        </p:txBody>
      </p:sp>
    </p:spTree>
    <p:extLst>
      <p:ext uri="{BB962C8B-B14F-4D97-AF65-F5344CB8AC3E}">
        <p14:creationId xmlns:p14="http://schemas.microsoft.com/office/powerpoint/2010/main" val="1763735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046F192-0886-4103-BCF2-A59E41710E8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604493" y="249268"/>
            <a:ext cx="6434955" cy="6359463"/>
          </a:xfrm>
          <a:prstGeom prst="rect">
            <a:avLst/>
          </a:prstGeom>
          <a:ln>
            <a:noFill/>
          </a:ln>
          <a:effectLst>
            <a:outerShdw blurRad="292100" dist="139700" dir="2700000" algn="tl" rotWithShape="0">
              <a:srgbClr val="333333">
                <a:alpha val="65000"/>
              </a:srgbClr>
            </a:outerShdw>
          </a:effectLst>
        </p:spPr>
        <p:style>
          <a:lnRef idx="0">
            <a:schemeClr val="accent1"/>
          </a:lnRef>
          <a:fillRef idx="3">
            <a:schemeClr val="accent1"/>
          </a:fillRef>
          <a:effectRef idx="3">
            <a:schemeClr val="accent1"/>
          </a:effectRef>
          <a:fontRef idx="minor">
            <a:schemeClr val="lt1"/>
          </a:fontRef>
        </p:style>
      </p:pic>
      <p:sp>
        <p:nvSpPr>
          <p:cNvPr id="2" name="Rectángulo 1">
            <a:extLst>
              <a:ext uri="{FF2B5EF4-FFF2-40B4-BE49-F238E27FC236}">
                <a16:creationId xmlns:a16="http://schemas.microsoft.com/office/drawing/2014/main" id="{4C110708-E28E-4C01-8A93-787167F6D742}"/>
              </a:ext>
            </a:extLst>
          </p:cNvPr>
          <p:cNvSpPr/>
          <p:nvPr/>
        </p:nvSpPr>
        <p:spPr>
          <a:xfrm>
            <a:off x="603385" y="1732717"/>
            <a:ext cx="4532587" cy="2585323"/>
          </a:xfrm>
          <a:prstGeom prst="rect">
            <a:avLst/>
          </a:prstGeom>
          <a:noFill/>
        </p:spPr>
        <p:txBody>
          <a:bodyPr wrap="none" lIns="91440" tIns="45720" rIns="91440" bIns="45720">
            <a:spAutoFit/>
          </a:bodyPr>
          <a:lstStyle/>
          <a:p>
            <a:pPr algn="ctr"/>
            <a:r>
              <a:rPr lang="es-ES" sz="5400" b="0" cap="none" spc="0" dirty="0">
                <a:ln w="0"/>
                <a:solidFill>
                  <a:schemeClr val="bg1"/>
                </a:solidFill>
                <a:effectLst>
                  <a:outerShdw blurRad="38100" dist="25400" dir="5400000" algn="ctr" rotWithShape="0">
                    <a:srgbClr val="6E747A">
                      <a:alpha val="43000"/>
                    </a:srgbClr>
                  </a:outerShdw>
                </a:effectLst>
              </a:rPr>
              <a:t>¿Y qué pasa</a:t>
            </a:r>
          </a:p>
          <a:p>
            <a:pPr algn="ctr"/>
            <a:r>
              <a:rPr lang="es-ES" sz="5400" b="0" cap="none" spc="0" dirty="0">
                <a:ln w="0"/>
                <a:solidFill>
                  <a:schemeClr val="bg1"/>
                </a:solidFill>
                <a:effectLst>
                  <a:outerShdw blurRad="38100" dist="25400" dir="5400000" algn="ctr" rotWithShape="0">
                    <a:srgbClr val="6E747A">
                      <a:alpha val="43000"/>
                    </a:srgbClr>
                  </a:outerShdw>
                </a:effectLst>
              </a:rPr>
              <a:t>en cada distrito</a:t>
            </a:r>
          </a:p>
          <a:p>
            <a:pPr algn="ctr"/>
            <a:r>
              <a:rPr lang="es-ES" sz="5400" b="0" cap="none" spc="0" dirty="0">
                <a:ln w="0"/>
                <a:solidFill>
                  <a:schemeClr val="bg1"/>
                </a:solidFill>
                <a:effectLst>
                  <a:outerShdw blurRad="38100" dist="25400" dir="5400000" algn="ctr" rotWithShape="0">
                    <a:srgbClr val="6E747A">
                      <a:alpha val="43000"/>
                    </a:srgbClr>
                  </a:outerShdw>
                </a:effectLst>
              </a:rPr>
              <a:t>de Madrid?</a:t>
            </a:r>
          </a:p>
        </p:txBody>
      </p:sp>
    </p:spTree>
    <p:extLst>
      <p:ext uri="{BB962C8B-B14F-4D97-AF65-F5344CB8AC3E}">
        <p14:creationId xmlns:p14="http://schemas.microsoft.com/office/powerpoint/2010/main" val="466697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Vivir en </a:t>
            </a:r>
            <a:r>
              <a:rPr lang="es-ES" dirty="0" err="1"/>
              <a:t>madrid</a:t>
            </a:r>
            <a:r>
              <a:rPr lang="es-ES" dirty="0"/>
              <a:t>.</a:t>
            </a:r>
            <a:br>
              <a:rPr lang="es-ES" dirty="0"/>
            </a:br>
            <a:r>
              <a:rPr lang="es-ES" dirty="0"/>
              <a:t>Objetivo e hipótesis.</a:t>
            </a:r>
          </a:p>
        </p:txBody>
      </p:sp>
      <p:sp>
        <p:nvSpPr>
          <p:cNvPr id="3" name="Marcador de posición de contenido 2"/>
          <p:cNvSpPr>
            <a:spLocks noGrp="1"/>
          </p:cNvSpPr>
          <p:nvPr>
            <p:ph type="body" idx="1"/>
          </p:nvPr>
        </p:nvSpPr>
        <p:spPr>
          <a:xfrm>
            <a:off x="428625" y="3552825"/>
            <a:ext cx="9448800" cy="2322195"/>
          </a:xfrm>
        </p:spPr>
        <p:txBody>
          <a:bodyPr rtlCol="0">
            <a:normAutofit/>
          </a:bodyPr>
          <a:lstStyle/>
          <a:p>
            <a:pPr marL="285750" indent="-285750">
              <a:buFont typeface="Arial" panose="020B0604020202020204" pitchFamily="34" charset="0"/>
              <a:buChar char="•"/>
            </a:pPr>
            <a:r>
              <a:rPr lang="es-ES" sz="2000" dirty="0"/>
              <a:t>Este proyecto trata de averiguar de qué forma ha afectado la pandemia del coronavirus en la evolución del precio de las casas en Madrid capital y sus 21 distritos, para lo que analizaré tanto los precios de venta como los de alquiler.</a:t>
            </a:r>
          </a:p>
          <a:p>
            <a:pPr marL="285750" indent="-285750">
              <a:buFont typeface="Arial" panose="020B0604020202020204" pitchFamily="34" charset="0"/>
              <a:buChar char="•"/>
            </a:pPr>
            <a:endParaRPr lang="es-ES" sz="2000" dirty="0"/>
          </a:p>
          <a:p>
            <a:pPr marL="285750" indent="-285750">
              <a:buFont typeface="Arial" panose="020B0604020202020204" pitchFamily="34" charset="0"/>
              <a:buChar char="•"/>
            </a:pPr>
            <a:r>
              <a:rPr lang="es-ES" sz="2000" dirty="0"/>
              <a:t>La hipótesis de partida es que la crisis provocada por el coronavirus, aunque en principio podría pensarse que supondría un derrumbamiento de los precios de las viviendas, en realidad no ha tenido grandes efectos, sobre todo en las ventas y tampoco demasiado en los alquileres.</a:t>
            </a:r>
          </a:p>
          <a:p>
            <a:pPr marL="285750" indent="-285750">
              <a:buFont typeface="Arial" panose="020B0604020202020204" pitchFamily="34" charset="0"/>
              <a:buChar char="•"/>
            </a:pPr>
            <a:endParaRPr lang="es-ES" sz="2000" dirty="0"/>
          </a:p>
        </p:txBody>
      </p:sp>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a:hlinkClick r:id="rId2" action="ppaction://hlinkfile"/>
            <a:extLst>
              <a:ext uri="{FF2B5EF4-FFF2-40B4-BE49-F238E27FC236}">
                <a16:creationId xmlns:a16="http://schemas.microsoft.com/office/drawing/2014/main" id="{4A0C15FE-9E04-4CF5-AB4C-FBD16301BFC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743"/>
          <a:stretch/>
        </p:blipFill>
        <p:spPr>
          <a:xfrm>
            <a:off x="3338004" y="1793289"/>
            <a:ext cx="8729706" cy="5064710"/>
          </a:xfrm>
        </p:spPr>
      </p:pic>
      <p:pic>
        <p:nvPicPr>
          <p:cNvPr id="3" name="Imagen 2">
            <a:extLst>
              <a:ext uri="{FF2B5EF4-FFF2-40B4-BE49-F238E27FC236}">
                <a16:creationId xmlns:a16="http://schemas.microsoft.com/office/drawing/2014/main" id="{15FC3AF6-1705-4AE9-8559-3D13537FDBC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0316" y="3124201"/>
            <a:ext cx="2035863" cy="28003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CuadroTexto 1">
            <a:extLst>
              <a:ext uri="{FF2B5EF4-FFF2-40B4-BE49-F238E27FC236}">
                <a16:creationId xmlns:a16="http://schemas.microsoft.com/office/drawing/2014/main" id="{B608D0AF-FD57-4E12-AFE1-E3F4BE3E6DCE}"/>
              </a:ext>
            </a:extLst>
          </p:cNvPr>
          <p:cNvSpPr txBox="1"/>
          <p:nvPr/>
        </p:nvSpPr>
        <p:spPr>
          <a:xfrm>
            <a:off x="2024109" y="204186"/>
            <a:ext cx="7989903" cy="1938992"/>
          </a:xfrm>
          <a:prstGeom prst="rect">
            <a:avLst/>
          </a:prstGeom>
          <a:noFill/>
        </p:spPr>
        <p:txBody>
          <a:bodyPr wrap="square" rtlCol="0">
            <a:spAutoFit/>
          </a:bodyPr>
          <a:lstStyle/>
          <a:p>
            <a:pPr marL="285750" indent="-285750">
              <a:buFont typeface="Arial" panose="020B0604020202020204" pitchFamily="34" charset="0"/>
              <a:buChar char="•"/>
            </a:pPr>
            <a:r>
              <a:rPr lang="es-ES" sz="2000" dirty="0">
                <a:ln w="0"/>
                <a:solidFill>
                  <a:schemeClr val="accent1">
                    <a:lumMod val="50000"/>
                  </a:schemeClr>
                </a:solidFill>
              </a:rPr>
              <a:t>Desde 2019, la evolución del precio de venta en los distritos de Madrid se mantiene bastante estable, incluso durante el estado de alarma.</a:t>
            </a:r>
          </a:p>
          <a:p>
            <a:pPr marL="285750" indent="-285750">
              <a:buFont typeface="Arial" panose="020B0604020202020204" pitchFamily="34" charset="0"/>
              <a:buChar char="•"/>
            </a:pPr>
            <a:r>
              <a:rPr lang="es-ES" sz="2000" dirty="0">
                <a:ln w="0"/>
                <a:solidFill>
                  <a:schemeClr val="accent1">
                    <a:lumMod val="50000"/>
                  </a:schemeClr>
                </a:solidFill>
              </a:rPr>
              <a:t>Algunos distritos experimentan una subida a principios de mayo, más acusada sobre todo en el distrito de Salamanca seguido de Chamartín y Chamberí.</a:t>
            </a:r>
          </a:p>
          <a:p>
            <a:endParaRPr lang="es-ES" sz="2000" dirty="0">
              <a:solidFill>
                <a:schemeClr val="accent1">
                  <a:lumMod val="50000"/>
                </a:schemeClr>
              </a:solidFill>
            </a:endParaRPr>
          </a:p>
        </p:txBody>
      </p:sp>
    </p:spTree>
    <p:extLst>
      <p:ext uri="{BB962C8B-B14F-4D97-AF65-F5344CB8AC3E}">
        <p14:creationId xmlns:p14="http://schemas.microsoft.com/office/powerpoint/2010/main" val="2718725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a:hlinkClick r:id="rId2" action="ppaction://hlinkfile"/>
            <a:extLst>
              <a:ext uri="{FF2B5EF4-FFF2-40B4-BE49-F238E27FC236}">
                <a16:creationId xmlns:a16="http://schemas.microsoft.com/office/drawing/2014/main" id="{4A0C15FE-9E04-4CF5-AB4C-FBD16301BF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0538" y="1864310"/>
            <a:ext cx="7681461" cy="4992949"/>
          </a:xfrm>
        </p:spPr>
      </p:pic>
      <p:pic>
        <p:nvPicPr>
          <p:cNvPr id="3" name="Imagen 2">
            <a:extLst>
              <a:ext uri="{FF2B5EF4-FFF2-40B4-BE49-F238E27FC236}">
                <a16:creationId xmlns:a16="http://schemas.microsoft.com/office/drawing/2014/main" id="{15FC3AF6-1705-4AE9-8559-3D13537FDBC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76450" y="969142"/>
            <a:ext cx="1101210" cy="15147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Rectángulo 3">
            <a:extLst>
              <a:ext uri="{FF2B5EF4-FFF2-40B4-BE49-F238E27FC236}">
                <a16:creationId xmlns:a16="http://schemas.microsoft.com/office/drawing/2014/main" id="{36E0BD06-DFF8-45DC-B25A-5CF2C9069770}"/>
              </a:ext>
            </a:extLst>
          </p:cNvPr>
          <p:cNvSpPr/>
          <p:nvPr/>
        </p:nvSpPr>
        <p:spPr>
          <a:xfrm>
            <a:off x="1537422" y="117602"/>
            <a:ext cx="10349777" cy="1323439"/>
          </a:xfrm>
          <a:prstGeom prst="rect">
            <a:avLst/>
          </a:prstGeom>
          <a:noFill/>
        </p:spPr>
        <p:txBody>
          <a:bodyPr wrap="square" lIns="91440" tIns="45720" rIns="91440" bIns="45720">
            <a:spAutoFit/>
          </a:bodyPr>
          <a:lstStyle/>
          <a:p>
            <a:pPr algn="ctr"/>
            <a:r>
              <a:rPr lang="es-ES" sz="4000" dirty="0">
                <a:ln w="0"/>
                <a:solidFill>
                  <a:schemeClr val="accent1">
                    <a:lumMod val="75000"/>
                  </a:schemeClr>
                </a:solidFill>
                <a:effectLst>
                  <a:outerShdw blurRad="38100" dist="25400" dir="5400000" algn="ctr" rotWithShape="0">
                    <a:srgbClr val="6E747A">
                      <a:alpha val="43000"/>
                    </a:srgbClr>
                  </a:outerShdw>
                </a:effectLst>
              </a:rPr>
              <a:t>Venta: ¿En qué momento de la evolución desde 2007 nos encontramos?</a:t>
            </a:r>
            <a:endParaRPr lang="es-ES" sz="4000" b="0" cap="none" spc="0" dirty="0">
              <a:ln w="0"/>
              <a:solidFill>
                <a:schemeClr val="accent1">
                  <a:lumMod val="75000"/>
                </a:schemeClr>
              </a:solidFill>
              <a:effectLst>
                <a:outerShdw blurRad="38100" dist="25400" dir="5400000" algn="ctr" rotWithShape="0">
                  <a:srgbClr val="6E747A">
                    <a:alpha val="43000"/>
                  </a:srgbClr>
                </a:outerShdw>
              </a:effectLst>
            </a:endParaRPr>
          </a:p>
        </p:txBody>
      </p:sp>
      <p:sp>
        <p:nvSpPr>
          <p:cNvPr id="5" name="CuadroTexto 4">
            <a:extLst>
              <a:ext uri="{FF2B5EF4-FFF2-40B4-BE49-F238E27FC236}">
                <a16:creationId xmlns:a16="http://schemas.microsoft.com/office/drawing/2014/main" id="{94B9AABC-7C07-42DE-8625-BF475D8600D3}"/>
              </a:ext>
            </a:extLst>
          </p:cNvPr>
          <p:cNvSpPr txBox="1"/>
          <p:nvPr/>
        </p:nvSpPr>
        <p:spPr>
          <a:xfrm>
            <a:off x="705527" y="2727279"/>
            <a:ext cx="3580723" cy="4524315"/>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solidFill>
                  <a:schemeClr val="bg2">
                    <a:lumMod val="25000"/>
                  </a:schemeClr>
                </a:solidFill>
              </a:rPr>
              <a:t>Desde que tocaron fondo a finales de 2014, todos los distritos iniciaron una subida.</a:t>
            </a:r>
          </a:p>
          <a:p>
            <a:pPr marL="285750" indent="-285750" algn="just">
              <a:buFont typeface="Arial" panose="020B0604020202020204" pitchFamily="34" charset="0"/>
              <a:buChar char="•"/>
            </a:pPr>
            <a:r>
              <a:rPr lang="es-ES" sz="1600" dirty="0">
                <a:solidFill>
                  <a:schemeClr val="bg2">
                    <a:lumMod val="25000"/>
                  </a:schemeClr>
                </a:solidFill>
              </a:rPr>
              <a:t>A principios de 2020 hay mayores desigualdades en cuanto a los rangos de precios en los diferentes distritos.</a:t>
            </a:r>
          </a:p>
          <a:p>
            <a:pPr marL="285750" indent="-285750" algn="just">
              <a:buFont typeface="Arial" panose="020B0604020202020204" pitchFamily="34" charset="0"/>
              <a:buChar char="•"/>
            </a:pPr>
            <a:r>
              <a:rPr lang="es-ES" sz="1600" dirty="0">
                <a:solidFill>
                  <a:schemeClr val="bg2">
                    <a:lumMod val="25000"/>
                  </a:schemeClr>
                </a:solidFill>
              </a:rPr>
              <a:t>En 2008, todos los precios se situaban entre los 2500 y los 4900 €/m².</a:t>
            </a:r>
          </a:p>
          <a:p>
            <a:pPr marL="285750" indent="-285750" algn="just">
              <a:buFont typeface="Arial" panose="020B0604020202020204" pitchFamily="34" charset="0"/>
              <a:buChar char="•"/>
            </a:pPr>
            <a:r>
              <a:rPr lang="es-ES" sz="1600" dirty="0">
                <a:solidFill>
                  <a:schemeClr val="bg2">
                    <a:lumMod val="25000"/>
                  </a:schemeClr>
                </a:solidFill>
              </a:rPr>
              <a:t>En 2020, algunos distritos han experimentado grandes subidas (como Salamanca, hasta los 6000 €/m²) y otros no han llegado a recuperar sus antiguos precios (como Villaverde, que ha bajado hasta los 1700 €/m²).</a:t>
            </a:r>
          </a:p>
          <a:p>
            <a:pPr marL="285750" indent="-285750" algn="just">
              <a:buFont typeface="Arial" panose="020B0604020202020204" pitchFamily="34" charset="0"/>
              <a:buChar char="•"/>
            </a:pPr>
            <a:endParaRPr lang="es-ES" sz="1600" dirty="0">
              <a:solidFill>
                <a:schemeClr val="bg2">
                  <a:lumMod val="25000"/>
                </a:schemeClr>
              </a:solidFill>
            </a:endParaRPr>
          </a:p>
          <a:p>
            <a:pPr marL="285750" indent="-285750" algn="just">
              <a:buFont typeface="Arial" panose="020B0604020202020204" pitchFamily="34" charset="0"/>
              <a:buChar char="•"/>
            </a:pPr>
            <a:endParaRPr lang="es-ES" sz="1600" dirty="0">
              <a:solidFill>
                <a:schemeClr val="bg2">
                  <a:lumMod val="25000"/>
                </a:schemeClr>
              </a:solidFill>
            </a:endParaRPr>
          </a:p>
        </p:txBody>
      </p:sp>
    </p:spTree>
    <p:extLst>
      <p:ext uri="{BB962C8B-B14F-4D97-AF65-F5344CB8AC3E}">
        <p14:creationId xmlns:p14="http://schemas.microsoft.com/office/powerpoint/2010/main" val="561683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a:hlinkClick r:id="rId2" action="ppaction://hlinkfile"/>
            <a:extLst>
              <a:ext uri="{FF2B5EF4-FFF2-40B4-BE49-F238E27FC236}">
                <a16:creationId xmlns:a16="http://schemas.microsoft.com/office/drawing/2014/main" id="{4A0C15FE-9E04-4CF5-AB4C-FBD16301BFC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945" r="9571"/>
          <a:stretch/>
        </p:blipFill>
        <p:spPr>
          <a:xfrm>
            <a:off x="1946275" y="2477973"/>
            <a:ext cx="9645651" cy="4293559"/>
          </a:xfrm>
        </p:spPr>
      </p:pic>
      <p:pic>
        <p:nvPicPr>
          <p:cNvPr id="3" name="Imagen 2">
            <a:hlinkClick r:id="rId4"/>
            <a:extLst>
              <a:ext uri="{FF2B5EF4-FFF2-40B4-BE49-F238E27FC236}">
                <a16:creationId xmlns:a16="http://schemas.microsoft.com/office/drawing/2014/main" id="{15FC3AF6-1705-4AE9-8559-3D13537FDBC4}"/>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1520" y="4506849"/>
            <a:ext cx="1260850" cy="17343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aphicFrame>
        <p:nvGraphicFramePr>
          <p:cNvPr id="4" name="Diagrama 3">
            <a:extLst>
              <a:ext uri="{FF2B5EF4-FFF2-40B4-BE49-F238E27FC236}">
                <a16:creationId xmlns:a16="http://schemas.microsoft.com/office/drawing/2014/main" id="{ECA203E6-BC2C-4EF6-890C-248F96133855}"/>
              </a:ext>
            </a:extLst>
          </p:cNvPr>
          <p:cNvGraphicFramePr/>
          <p:nvPr>
            <p:extLst>
              <p:ext uri="{D42A27DB-BD31-4B8C-83A1-F6EECF244321}">
                <p14:modId xmlns:p14="http://schemas.microsoft.com/office/powerpoint/2010/main" val="3389949679"/>
              </p:ext>
            </p:extLst>
          </p:nvPr>
        </p:nvGraphicFramePr>
        <p:xfrm>
          <a:off x="1946275" y="0"/>
          <a:ext cx="9734550" cy="26860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136588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5FC78B-52C5-493C-8FED-5088DE150EF9}"/>
              </a:ext>
            </a:extLst>
          </p:cNvPr>
          <p:cNvSpPr>
            <a:spLocks noGrp="1"/>
          </p:cNvSpPr>
          <p:nvPr>
            <p:ph type="ctrTitle"/>
          </p:nvPr>
        </p:nvSpPr>
        <p:spPr>
          <a:xfrm>
            <a:off x="796031" y="1067539"/>
            <a:ext cx="8090517" cy="3151573"/>
          </a:xfrm>
        </p:spPr>
        <p:txBody>
          <a:bodyPr>
            <a:noAutofit/>
          </a:bodyPr>
          <a:lstStyle/>
          <a:p>
            <a:pPr>
              <a:lnSpc>
                <a:spcPct val="100000"/>
              </a:lnSpc>
            </a:pPr>
            <a:br>
              <a:rPr lang="es-ES" sz="8000" cap="none" dirty="0"/>
            </a:br>
            <a:br>
              <a:rPr lang="es-ES" sz="8000" cap="none" dirty="0"/>
            </a:br>
            <a:br>
              <a:rPr lang="es-ES" sz="8000" cap="none" dirty="0"/>
            </a:br>
            <a:br>
              <a:rPr lang="es-ES" sz="8000" cap="none" dirty="0"/>
            </a:br>
            <a:r>
              <a:rPr lang="es-ES" sz="8000" cap="none" dirty="0"/>
              <a:t>¿Y qué ocurre</a:t>
            </a:r>
            <a:br>
              <a:rPr lang="es-ES" sz="8000" cap="none" dirty="0"/>
            </a:br>
            <a:r>
              <a:rPr lang="es-ES" sz="8000" cap="none" dirty="0"/>
              <a:t>con el alquiler?</a:t>
            </a:r>
          </a:p>
        </p:txBody>
      </p:sp>
    </p:spTree>
    <p:extLst>
      <p:ext uri="{BB962C8B-B14F-4D97-AF65-F5344CB8AC3E}">
        <p14:creationId xmlns:p14="http://schemas.microsoft.com/office/powerpoint/2010/main" val="2166184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hlinkClick r:id="rId2" action="ppaction://hlinkfile"/>
            <a:extLst>
              <a:ext uri="{FF2B5EF4-FFF2-40B4-BE49-F238E27FC236}">
                <a16:creationId xmlns:a16="http://schemas.microsoft.com/office/drawing/2014/main" id="{2288809C-B734-4DC4-8F9F-100D71BC5B6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05699" y="1690410"/>
            <a:ext cx="3345032" cy="2174271"/>
          </a:xfrm>
          <a:prstGeom prst="rect">
            <a:avLst/>
          </a:prstGeom>
        </p:spPr>
      </p:pic>
      <p:sp>
        <p:nvSpPr>
          <p:cNvPr id="2" name="Rectángulo 1">
            <a:extLst>
              <a:ext uri="{FF2B5EF4-FFF2-40B4-BE49-F238E27FC236}">
                <a16:creationId xmlns:a16="http://schemas.microsoft.com/office/drawing/2014/main" id="{7D182D04-B3B7-4167-B9F7-AFB69F36F691}"/>
              </a:ext>
            </a:extLst>
          </p:cNvPr>
          <p:cNvSpPr/>
          <p:nvPr/>
        </p:nvSpPr>
        <p:spPr>
          <a:xfrm>
            <a:off x="1069626" y="96947"/>
            <a:ext cx="11122373" cy="769441"/>
          </a:xfrm>
          <a:prstGeom prst="rect">
            <a:avLst/>
          </a:prstGeom>
          <a:noFill/>
        </p:spPr>
        <p:txBody>
          <a:bodyPr wrap="square" lIns="91440" tIns="45720" rIns="91440" bIns="45720">
            <a:spAutoFit/>
          </a:bodyPr>
          <a:lstStyle/>
          <a:p>
            <a:pPr algn="ctr"/>
            <a:r>
              <a:rPr lang="es-ES" sz="4400" b="0" cap="none" spc="0" dirty="0">
                <a:ln w="0"/>
                <a:solidFill>
                  <a:schemeClr val="accent1">
                    <a:lumMod val="75000"/>
                  </a:schemeClr>
                </a:solidFill>
                <a:effectLst>
                  <a:outerShdw blurRad="38100" dist="25400" dir="5400000" algn="ctr" rotWithShape="0">
                    <a:srgbClr val="6E747A">
                      <a:alpha val="43000"/>
                    </a:srgbClr>
                  </a:outerShdw>
                </a:effectLst>
              </a:rPr>
              <a:t>Precios de alquiler por Autonomía (julio 2020)</a:t>
            </a:r>
          </a:p>
        </p:txBody>
      </p:sp>
      <p:pic>
        <p:nvPicPr>
          <p:cNvPr id="8" name="Imagen 7">
            <a:hlinkClick r:id="rId4" action="ppaction://hlinkfile"/>
            <a:extLst>
              <a:ext uri="{FF2B5EF4-FFF2-40B4-BE49-F238E27FC236}">
                <a16:creationId xmlns:a16="http://schemas.microsoft.com/office/drawing/2014/main" id="{EF4AE27F-3124-46CC-864E-84859E32176D}"/>
              </a:ext>
            </a:extLst>
          </p:cNvPr>
          <p:cNvPicPr>
            <a:picLocks noChangeAspect="1"/>
          </p:cNvPicPr>
          <p:nvPr/>
        </p:nvPicPr>
        <p:blipFill rotWithShape="1">
          <a:blip r:embed="rId5">
            <a:extLst>
              <a:ext uri="{28A0092B-C50C-407E-A947-70E740481C1C}">
                <a14:useLocalDpi xmlns:a14="http://schemas.microsoft.com/office/drawing/2010/main" val="0"/>
              </a:ext>
            </a:extLst>
          </a:blip>
          <a:srcRect l="18542" t="13744" b="9048"/>
          <a:stretch/>
        </p:blipFill>
        <p:spPr>
          <a:xfrm>
            <a:off x="4395856" y="2050742"/>
            <a:ext cx="7796144" cy="4807258"/>
          </a:xfrm>
          <a:prstGeom prst="rect">
            <a:avLst/>
          </a:prstGeom>
        </p:spPr>
      </p:pic>
      <p:pic>
        <p:nvPicPr>
          <p:cNvPr id="12" name="Marcador de contenido 7">
            <a:hlinkClick r:id="rId6" action="ppaction://hlinkfile"/>
            <a:extLst>
              <a:ext uri="{FF2B5EF4-FFF2-40B4-BE49-F238E27FC236}">
                <a16:creationId xmlns:a16="http://schemas.microsoft.com/office/drawing/2014/main" id="{40CAE376-5059-418A-9FDA-E95EC1473CB8}"/>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17886" t="12822" b="6713"/>
          <a:stretch/>
        </p:blipFill>
        <p:spPr>
          <a:xfrm>
            <a:off x="0" y="4080454"/>
            <a:ext cx="4360769" cy="2777546"/>
          </a:xfrm>
        </p:spPr>
      </p:pic>
      <p:sp>
        <p:nvSpPr>
          <p:cNvPr id="13" name="CuadroTexto 12">
            <a:extLst>
              <a:ext uri="{FF2B5EF4-FFF2-40B4-BE49-F238E27FC236}">
                <a16:creationId xmlns:a16="http://schemas.microsoft.com/office/drawing/2014/main" id="{87FF55FD-B333-48E7-8D02-CF4E9F11F68B}"/>
              </a:ext>
            </a:extLst>
          </p:cNvPr>
          <p:cNvSpPr txBox="1"/>
          <p:nvPr/>
        </p:nvSpPr>
        <p:spPr>
          <a:xfrm>
            <a:off x="3572421" y="951746"/>
            <a:ext cx="8376214" cy="738664"/>
          </a:xfrm>
          <a:prstGeom prst="rect">
            <a:avLst/>
          </a:prstGeom>
          <a:noFill/>
        </p:spPr>
        <p:txBody>
          <a:bodyPr wrap="square" rtlCol="0">
            <a:spAutoFit/>
          </a:bodyPr>
          <a:lstStyle/>
          <a:p>
            <a:pPr marL="285750" indent="-285750" algn="just">
              <a:buFont typeface="Arial" panose="020B0604020202020204" pitchFamily="34" charset="0"/>
              <a:buChar char="•"/>
            </a:pPr>
            <a:r>
              <a:rPr lang="es-ES" sz="1400" dirty="0">
                <a:solidFill>
                  <a:schemeClr val="bg2">
                    <a:lumMod val="25000"/>
                  </a:schemeClr>
                </a:solidFill>
              </a:rPr>
              <a:t>Madrid y Cataluña son las dos comunidades más caras, prácticamente triplican a la más barata que es Extremadura.</a:t>
            </a:r>
          </a:p>
          <a:p>
            <a:pPr marL="285750" indent="-285750" algn="just">
              <a:buFont typeface="Arial" panose="020B0604020202020204" pitchFamily="34" charset="0"/>
              <a:buChar char="•"/>
            </a:pPr>
            <a:r>
              <a:rPr lang="es-ES" sz="1400" dirty="0">
                <a:solidFill>
                  <a:schemeClr val="bg2">
                    <a:lumMod val="25000"/>
                  </a:schemeClr>
                </a:solidFill>
              </a:rPr>
              <a:t>Les siguen de cerca Baleares y Euskadi, que doblan a Extremadura. El resto no llega a los 10 €/m²</a:t>
            </a:r>
          </a:p>
        </p:txBody>
      </p:sp>
      <p:sp>
        <p:nvSpPr>
          <p:cNvPr id="14" name="CuadroTexto 13">
            <a:extLst>
              <a:ext uri="{FF2B5EF4-FFF2-40B4-BE49-F238E27FC236}">
                <a16:creationId xmlns:a16="http://schemas.microsoft.com/office/drawing/2014/main" id="{22C6D982-560B-4DD8-8FCC-9E9F1F92FDDA}"/>
              </a:ext>
            </a:extLst>
          </p:cNvPr>
          <p:cNvSpPr txBox="1"/>
          <p:nvPr/>
        </p:nvSpPr>
        <p:spPr>
          <a:xfrm>
            <a:off x="1091687" y="3739719"/>
            <a:ext cx="668886" cy="276999"/>
          </a:xfrm>
          <a:prstGeom prst="rect">
            <a:avLst/>
          </a:prstGeom>
          <a:noFill/>
        </p:spPr>
        <p:txBody>
          <a:bodyPr wrap="square" rtlCol="0">
            <a:spAutoFit/>
          </a:bodyPr>
          <a:lstStyle/>
          <a:p>
            <a:pPr algn="just"/>
            <a:r>
              <a:rPr lang="es-ES" sz="1200" dirty="0">
                <a:solidFill>
                  <a:schemeClr val="bg2">
                    <a:lumMod val="25000"/>
                  </a:schemeClr>
                </a:solidFill>
              </a:rPr>
              <a:t>VENTA</a:t>
            </a:r>
          </a:p>
        </p:txBody>
      </p:sp>
    </p:spTree>
    <p:extLst>
      <p:ext uri="{BB962C8B-B14F-4D97-AF65-F5344CB8AC3E}">
        <p14:creationId xmlns:p14="http://schemas.microsoft.com/office/powerpoint/2010/main" val="3072143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hlinkClick r:id="rId2" action="ppaction://hlinkfile"/>
            <a:extLst>
              <a:ext uri="{FF2B5EF4-FFF2-40B4-BE49-F238E27FC236}">
                <a16:creationId xmlns:a16="http://schemas.microsoft.com/office/drawing/2014/main" id="{2288809C-B734-4DC4-8F9F-100D71BC5B6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05699" y="1690410"/>
            <a:ext cx="3345032" cy="2174270"/>
          </a:xfrm>
          <a:prstGeom prst="rect">
            <a:avLst/>
          </a:prstGeom>
        </p:spPr>
      </p:pic>
      <p:sp>
        <p:nvSpPr>
          <p:cNvPr id="2" name="Rectángulo 1">
            <a:extLst>
              <a:ext uri="{FF2B5EF4-FFF2-40B4-BE49-F238E27FC236}">
                <a16:creationId xmlns:a16="http://schemas.microsoft.com/office/drawing/2014/main" id="{7D182D04-B3B7-4167-B9F7-AFB69F36F691}"/>
              </a:ext>
            </a:extLst>
          </p:cNvPr>
          <p:cNvSpPr/>
          <p:nvPr/>
        </p:nvSpPr>
        <p:spPr>
          <a:xfrm>
            <a:off x="1069626" y="96947"/>
            <a:ext cx="11122373" cy="769441"/>
          </a:xfrm>
          <a:prstGeom prst="rect">
            <a:avLst/>
          </a:prstGeom>
          <a:noFill/>
        </p:spPr>
        <p:txBody>
          <a:bodyPr wrap="square" lIns="91440" tIns="45720" rIns="91440" bIns="45720">
            <a:spAutoFit/>
          </a:bodyPr>
          <a:lstStyle/>
          <a:p>
            <a:pPr algn="ctr"/>
            <a:r>
              <a:rPr lang="es-ES" sz="4400" b="0" cap="none" spc="0" dirty="0">
                <a:ln w="0"/>
                <a:solidFill>
                  <a:schemeClr val="accent1">
                    <a:lumMod val="75000"/>
                  </a:schemeClr>
                </a:solidFill>
                <a:effectLst>
                  <a:outerShdw blurRad="38100" dist="25400" dir="5400000" algn="ctr" rotWithShape="0">
                    <a:srgbClr val="6E747A">
                      <a:alpha val="43000"/>
                    </a:srgbClr>
                  </a:outerShdw>
                </a:effectLst>
              </a:rPr>
              <a:t>Precios de alquiler por ciudad (julio 2020)</a:t>
            </a:r>
          </a:p>
        </p:txBody>
      </p:sp>
      <p:pic>
        <p:nvPicPr>
          <p:cNvPr id="8" name="Imagen 7">
            <a:hlinkClick r:id="rId4" action="ppaction://hlinkfile"/>
            <a:extLst>
              <a:ext uri="{FF2B5EF4-FFF2-40B4-BE49-F238E27FC236}">
                <a16:creationId xmlns:a16="http://schemas.microsoft.com/office/drawing/2014/main" id="{EF4AE27F-3124-46CC-864E-84859E32176D}"/>
              </a:ext>
            </a:extLst>
          </p:cNvPr>
          <p:cNvPicPr>
            <a:picLocks noChangeAspect="1"/>
          </p:cNvPicPr>
          <p:nvPr/>
        </p:nvPicPr>
        <p:blipFill rotWithShape="1">
          <a:blip r:embed="rId5">
            <a:extLst>
              <a:ext uri="{28A0092B-C50C-407E-A947-70E740481C1C}">
                <a14:useLocalDpi xmlns:a14="http://schemas.microsoft.com/office/drawing/2010/main" val="0"/>
              </a:ext>
            </a:extLst>
          </a:blip>
          <a:srcRect l="18092" t="12026" b="6539"/>
          <a:stretch/>
        </p:blipFill>
        <p:spPr>
          <a:xfrm>
            <a:off x="5152702" y="2333625"/>
            <a:ext cx="7001041" cy="4524375"/>
          </a:xfrm>
          <a:prstGeom prst="rect">
            <a:avLst/>
          </a:prstGeom>
        </p:spPr>
      </p:pic>
      <p:sp>
        <p:nvSpPr>
          <p:cNvPr id="13" name="CuadroTexto 12">
            <a:extLst>
              <a:ext uri="{FF2B5EF4-FFF2-40B4-BE49-F238E27FC236}">
                <a16:creationId xmlns:a16="http://schemas.microsoft.com/office/drawing/2014/main" id="{87FF55FD-B333-48E7-8D02-CF4E9F11F68B}"/>
              </a:ext>
            </a:extLst>
          </p:cNvPr>
          <p:cNvSpPr txBox="1"/>
          <p:nvPr/>
        </p:nvSpPr>
        <p:spPr>
          <a:xfrm>
            <a:off x="3572421" y="951746"/>
            <a:ext cx="8376214" cy="1077218"/>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solidFill>
                  <a:schemeClr val="bg2">
                    <a:lumMod val="25000"/>
                  </a:schemeClr>
                </a:solidFill>
              </a:rPr>
              <a:t>Madrid y Barcelona son las ciudades más caras seguidas de Vitoria, San Sebastián y Palma de Mallorca.</a:t>
            </a:r>
          </a:p>
          <a:p>
            <a:pPr marL="285750" indent="-285750" algn="just">
              <a:buFont typeface="Arial" panose="020B0604020202020204" pitchFamily="34" charset="0"/>
              <a:buChar char="•"/>
            </a:pPr>
            <a:r>
              <a:rPr lang="es-ES" sz="1600" dirty="0">
                <a:solidFill>
                  <a:schemeClr val="bg2">
                    <a:lumMod val="25000"/>
                  </a:schemeClr>
                </a:solidFill>
              </a:rPr>
              <a:t>Entre las ciudades con alquileres más bajos se encuentra Bilbao, que sin embargo es una de las más caras en cuanto a precios de venta.</a:t>
            </a:r>
          </a:p>
        </p:txBody>
      </p:sp>
      <p:sp>
        <p:nvSpPr>
          <p:cNvPr id="14" name="CuadroTexto 13">
            <a:extLst>
              <a:ext uri="{FF2B5EF4-FFF2-40B4-BE49-F238E27FC236}">
                <a16:creationId xmlns:a16="http://schemas.microsoft.com/office/drawing/2014/main" id="{22C6D982-560B-4DD8-8FCC-9E9F1F92FDDA}"/>
              </a:ext>
            </a:extLst>
          </p:cNvPr>
          <p:cNvSpPr txBox="1"/>
          <p:nvPr/>
        </p:nvSpPr>
        <p:spPr>
          <a:xfrm>
            <a:off x="1091687" y="3739719"/>
            <a:ext cx="668886" cy="276999"/>
          </a:xfrm>
          <a:prstGeom prst="rect">
            <a:avLst/>
          </a:prstGeom>
          <a:noFill/>
        </p:spPr>
        <p:txBody>
          <a:bodyPr wrap="square" rtlCol="0">
            <a:spAutoFit/>
          </a:bodyPr>
          <a:lstStyle/>
          <a:p>
            <a:pPr algn="just"/>
            <a:r>
              <a:rPr lang="es-ES" sz="1200" dirty="0">
                <a:solidFill>
                  <a:schemeClr val="bg2">
                    <a:lumMod val="25000"/>
                  </a:schemeClr>
                </a:solidFill>
              </a:rPr>
              <a:t>VENTA</a:t>
            </a:r>
          </a:p>
        </p:txBody>
      </p:sp>
      <p:pic>
        <p:nvPicPr>
          <p:cNvPr id="9" name="Marcador de contenido 4">
            <a:hlinkClick r:id="rId6" action="ppaction://hlinkfile"/>
            <a:extLst>
              <a:ext uri="{FF2B5EF4-FFF2-40B4-BE49-F238E27FC236}">
                <a16:creationId xmlns:a16="http://schemas.microsoft.com/office/drawing/2014/main" id="{259ECA8B-77DA-451D-A4A5-96D1BA185E1D}"/>
              </a:ext>
            </a:extLst>
          </p:cNvPr>
          <p:cNvPicPr>
            <a:picLocks noChangeAspect="1"/>
          </p:cNvPicPr>
          <p:nvPr/>
        </p:nvPicPr>
        <p:blipFill rotWithShape="1">
          <a:blip r:embed="rId7">
            <a:extLst>
              <a:ext uri="{28A0092B-C50C-407E-A947-70E740481C1C}">
                <a14:useLocalDpi xmlns:a14="http://schemas.microsoft.com/office/drawing/2010/main" val="0"/>
              </a:ext>
            </a:extLst>
          </a:blip>
          <a:srcRect l="16206" t="9584" b="6883"/>
          <a:stretch/>
        </p:blipFill>
        <p:spPr>
          <a:xfrm>
            <a:off x="0" y="4016718"/>
            <a:ext cx="4377146" cy="2836242"/>
          </a:xfrm>
          <a:prstGeom prst="rect">
            <a:avLst/>
          </a:prstGeom>
        </p:spPr>
      </p:pic>
    </p:spTree>
    <p:extLst>
      <p:ext uri="{BB962C8B-B14F-4D97-AF65-F5344CB8AC3E}">
        <p14:creationId xmlns:p14="http://schemas.microsoft.com/office/powerpoint/2010/main" val="414820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5FC78B-52C5-493C-8FED-5088DE150EF9}"/>
              </a:ext>
            </a:extLst>
          </p:cNvPr>
          <p:cNvSpPr>
            <a:spLocks noGrp="1"/>
          </p:cNvSpPr>
          <p:nvPr>
            <p:ph type="ctrTitle"/>
          </p:nvPr>
        </p:nvSpPr>
        <p:spPr>
          <a:xfrm>
            <a:off x="281126" y="1333869"/>
            <a:ext cx="8090517" cy="3151573"/>
          </a:xfrm>
        </p:spPr>
        <p:txBody>
          <a:bodyPr>
            <a:normAutofit fontScale="90000"/>
          </a:bodyPr>
          <a:lstStyle/>
          <a:p>
            <a:pPr>
              <a:lnSpc>
                <a:spcPct val="100000"/>
              </a:lnSpc>
            </a:pPr>
            <a:br>
              <a:rPr lang="es-ES" sz="6600" cap="none" dirty="0"/>
            </a:br>
            <a:br>
              <a:rPr lang="es-ES" sz="6600" cap="none" dirty="0"/>
            </a:br>
            <a:br>
              <a:rPr lang="es-ES" sz="6600" cap="none" dirty="0"/>
            </a:br>
            <a:br>
              <a:rPr lang="es-ES" sz="6600" cap="none" dirty="0"/>
            </a:br>
            <a:r>
              <a:rPr lang="es-ES" sz="6600" cap="none" dirty="0"/>
              <a:t>¿Cómo ha sido la evolución de los precios de alquiler a lo largo de</a:t>
            </a:r>
            <a:br>
              <a:rPr lang="es-ES" sz="6600" cap="none" dirty="0"/>
            </a:br>
            <a:r>
              <a:rPr lang="es-ES" sz="6600" cap="none" dirty="0"/>
              <a:t>los años?</a:t>
            </a:r>
          </a:p>
        </p:txBody>
      </p:sp>
    </p:spTree>
    <p:extLst>
      <p:ext uri="{BB962C8B-B14F-4D97-AF65-F5344CB8AC3E}">
        <p14:creationId xmlns:p14="http://schemas.microsoft.com/office/powerpoint/2010/main" val="2715189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a:hlinkClick r:id="rId2" action="ppaction://hlinkfile"/>
            <a:extLst>
              <a:ext uri="{FF2B5EF4-FFF2-40B4-BE49-F238E27FC236}">
                <a16:creationId xmlns:a16="http://schemas.microsoft.com/office/drawing/2014/main" id="{4A0C15FE-9E04-4CF5-AB4C-FBD16301BF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4501" y="2780811"/>
            <a:ext cx="6091668" cy="3959584"/>
          </a:xfrm>
        </p:spPr>
      </p:pic>
      <p:sp>
        <p:nvSpPr>
          <p:cNvPr id="4" name="Rectángulo 3">
            <a:extLst>
              <a:ext uri="{FF2B5EF4-FFF2-40B4-BE49-F238E27FC236}">
                <a16:creationId xmlns:a16="http://schemas.microsoft.com/office/drawing/2014/main" id="{CD6B650C-35F5-42A8-A79E-3548C2D066DC}"/>
              </a:ext>
            </a:extLst>
          </p:cNvPr>
          <p:cNvSpPr/>
          <p:nvPr/>
        </p:nvSpPr>
        <p:spPr>
          <a:xfrm>
            <a:off x="1537423" y="117602"/>
            <a:ext cx="5388746" cy="1938992"/>
          </a:xfrm>
          <a:prstGeom prst="rect">
            <a:avLst/>
          </a:prstGeom>
          <a:noFill/>
        </p:spPr>
        <p:txBody>
          <a:bodyPr wrap="square" lIns="91440" tIns="45720" rIns="91440" bIns="45720">
            <a:spAutoFit/>
          </a:bodyPr>
          <a:lstStyle/>
          <a:p>
            <a:pPr algn="ctr"/>
            <a:r>
              <a:rPr lang="es-ES" sz="4000" dirty="0">
                <a:ln w="0"/>
                <a:solidFill>
                  <a:schemeClr val="accent1">
                    <a:lumMod val="75000"/>
                  </a:schemeClr>
                </a:solidFill>
                <a:effectLst>
                  <a:outerShdw blurRad="38100" dist="25400" dir="5400000" algn="ctr" rotWithShape="0">
                    <a:srgbClr val="6E747A">
                      <a:alpha val="43000"/>
                    </a:srgbClr>
                  </a:outerShdw>
                </a:effectLst>
              </a:rPr>
              <a:t>Evolución del precio del alquiler en España desde 2007 a julio de 2020</a:t>
            </a:r>
            <a:endParaRPr lang="es-ES" sz="4000" b="0" cap="none" spc="0" dirty="0">
              <a:ln w="0"/>
              <a:solidFill>
                <a:schemeClr val="accent1">
                  <a:lumMod val="75000"/>
                </a:schemeClr>
              </a:solidFill>
              <a:effectLst>
                <a:outerShdw blurRad="38100" dist="25400" dir="5400000" algn="ctr" rotWithShape="0">
                  <a:srgbClr val="6E747A">
                    <a:alpha val="43000"/>
                  </a:srgbClr>
                </a:outerShdw>
              </a:effectLst>
            </a:endParaRPr>
          </a:p>
        </p:txBody>
      </p:sp>
      <p:graphicFrame>
        <p:nvGraphicFramePr>
          <p:cNvPr id="5" name="Diagrama 4">
            <a:extLst>
              <a:ext uri="{FF2B5EF4-FFF2-40B4-BE49-F238E27FC236}">
                <a16:creationId xmlns:a16="http://schemas.microsoft.com/office/drawing/2014/main" id="{29645BE4-57E2-47C5-A47B-17C46C4E7502}"/>
              </a:ext>
            </a:extLst>
          </p:cNvPr>
          <p:cNvGraphicFramePr/>
          <p:nvPr>
            <p:extLst>
              <p:ext uri="{D42A27DB-BD31-4B8C-83A1-F6EECF244321}">
                <p14:modId xmlns:p14="http://schemas.microsoft.com/office/powerpoint/2010/main" val="389524034"/>
              </p:ext>
            </p:extLst>
          </p:nvPr>
        </p:nvGraphicFramePr>
        <p:xfrm>
          <a:off x="7039992" y="257452"/>
          <a:ext cx="4921186" cy="63427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7266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CD6B650C-35F5-42A8-A79E-3548C2D066DC}"/>
              </a:ext>
            </a:extLst>
          </p:cNvPr>
          <p:cNvSpPr/>
          <p:nvPr/>
        </p:nvSpPr>
        <p:spPr>
          <a:xfrm>
            <a:off x="5172075" y="257637"/>
            <a:ext cx="6493182" cy="1938992"/>
          </a:xfrm>
          <a:prstGeom prst="rect">
            <a:avLst/>
          </a:prstGeom>
          <a:noFill/>
        </p:spPr>
        <p:txBody>
          <a:bodyPr wrap="square" lIns="91440" tIns="45720" rIns="91440" bIns="45720">
            <a:spAutoFit/>
          </a:bodyPr>
          <a:lstStyle/>
          <a:p>
            <a:pPr algn="ctr"/>
            <a:r>
              <a:rPr lang="es-ES" sz="4000" dirty="0">
                <a:ln w="0"/>
                <a:solidFill>
                  <a:schemeClr val="accent1">
                    <a:lumMod val="75000"/>
                  </a:schemeClr>
                </a:solidFill>
                <a:effectLst>
                  <a:outerShdw blurRad="38100" dist="25400" dir="5400000" algn="ctr" rotWithShape="0">
                    <a:srgbClr val="6E747A">
                      <a:alpha val="43000"/>
                    </a:srgbClr>
                  </a:outerShdw>
                </a:effectLst>
              </a:rPr>
              <a:t>Evolución del precio de alquiler en España desde enero de 2019</a:t>
            </a:r>
            <a:endParaRPr lang="es-ES" sz="4000" b="0" cap="none" spc="0" dirty="0">
              <a:ln w="0"/>
              <a:solidFill>
                <a:schemeClr val="accent1">
                  <a:lumMod val="75000"/>
                </a:schemeClr>
              </a:solidFill>
              <a:effectLst>
                <a:outerShdw blurRad="38100" dist="25400" dir="5400000" algn="ctr" rotWithShape="0">
                  <a:srgbClr val="6E747A">
                    <a:alpha val="43000"/>
                  </a:srgbClr>
                </a:outerShdw>
              </a:effectLst>
            </a:endParaRPr>
          </a:p>
        </p:txBody>
      </p:sp>
      <p:graphicFrame>
        <p:nvGraphicFramePr>
          <p:cNvPr id="5" name="Diagrama 4">
            <a:extLst>
              <a:ext uri="{FF2B5EF4-FFF2-40B4-BE49-F238E27FC236}">
                <a16:creationId xmlns:a16="http://schemas.microsoft.com/office/drawing/2014/main" id="{29645BE4-57E2-47C5-A47B-17C46C4E7502}"/>
              </a:ext>
            </a:extLst>
          </p:cNvPr>
          <p:cNvGraphicFramePr/>
          <p:nvPr>
            <p:extLst>
              <p:ext uri="{D42A27DB-BD31-4B8C-83A1-F6EECF244321}">
                <p14:modId xmlns:p14="http://schemas.microsoft.com/office/powerpoint/2010/main" val="2022246078"/>
              </p:ext>
            </p:extLst>
          </p:nvPr>
        </p:nvGraphicFramePr>
        <p:xfrm>
          <a:off x="1089999" y="1476374"/>
          <a:ext cx="5534328" cy="5381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Marcador de contenido 10">
            <a:hlinkClick r:id="rId7" action="ppaction://hlinkfile"/>
            <a:extLst>
              <a:ext uri="{FF2B5EF4-FFF2-40B4-BE49-F238E27FC236}">
                <a16:creationId xmlns:a16="http://schemas.microsoft.com/office/drawing/2014/main" id="{702C2533-D919-43B8-BA32-FA35C3F2B2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2902" y="2970173"/>
            <a:ext cx="5203687" cy="3382396"/>
          </a:xfrm>
          <a:prstGeom prst="rect">
            <a:avLst/>
          </a:prstGeom>
        </p:spPr>
      </p:pic>
    </p:spTree>
    <p:extLst>
      <p:ext uri="{BB962C8B-B14F-4D97-AF65-F5344CB8AC3E}">
        <p14:creationId xmlns:p14="http://schemas.microsoft.com/office/powerpoint/2010/main" val="474429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10">
            <a:hlinkClick r:id="rId2" action="ppaction://hlinkfile"/>
            <a:extLst>
              <a:ext uri="{FF2B5EF4-FFF2-40B4-BE49-F238E27FC236}">
                <a16:creationId xmlns:a16="http://schemas.microsoft.com/office/drawing/2014/main" id="{09E99482-1AFD-47DD-99FF-062E229007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043" y="4696286"/>
            <a:ext cx="3324575" cy="2160973"/>
          </a:xfrm>
          <a:prstGeom prst="rect">
            <a:avLst/>
          </a:prstGeom>
        </p:spPr>
      </p:pic>
      <p:pic>
        <p:nvPicPr>
          <p:cNvPr id="11" name="Marcador de contenido 10">
            <a:hlinkClick r:id="rId4" action="ppaction://hlinkfile"/>
            <a:extLst>
              <a:ext uri="{FF2B5EF4-FFF2-40B4-BE49-F238E27FC236}">
                <a16:creationId xmlns:a16="http://schemas.microsoft.com/office/drawing/2014/main" id="{4A0C15FE-9E04-4CF5-AB4C-FBD16301BFC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059788" y="2290439"/>
            <a:ext cx="7025878" cy="4566821"/>
          </a:xfrm>
        </p:spPr>
      </p:pic>
      <p:sp>
        <p:nvSpPr>
          <p:cNvPr id="4" name="Rectángulo 3">
            <a:extLst>
              <a:ext uri="{FF2B5EF4-FFF2-40B4-BE49-F238E27FC236}">
                <a16:creationId xmlns:a16="http://schemas.microsoft.com/office/drawing/2014/main" id="{D39B463E-99A3-410B-B51F-005DEF426764}"/>
              </a:ext>
            </a:extLst>
          </p:cNvPr>
          <p:cNvSpPr/>
          <p:nvPr/>
        </p:nvSpPr>
        <p:spPr>
          <a:xfrm>
            <a:off x="1537422" y="117602"/>
            <a:ext cx="10349777" cy="1323439"/>
          </a:xfrm>
          <a:prstGeom prst="rect">
            <a:avLst/>
          </a:prstGeom>
          <a:noFill/>
        </p:spPr>
        <p:txBody>
          <a:bodyPr wrap="square" lIns="91440" tIns="45720" rIns="91440" bIns="45720">
            <a:spAutoFit/>
          </a:bodyPr>
          <a:lstStyle/>
          <a:p>
            <a:pPr algn="ctr"/>
            <a:r>
              <a:rPr lang="es-ES" sz="4000" dirty="0">
                <a:ln w="0"/>
                <a:solidFill>
                  <a:schemeClr val="accent1">
                    <a:lumMod val="75000"/>
                  </a:schemeClr>
                </a:solidFill>
                <a:effectLst>
                  <a:outerShdw blurRad="38100" dist="25400" dir="5400000" algn="ctr" rotWithShape="0">
                    <a:srgbClr val="6E747A">
                      <a:alpha val="43000"/>
                    </a:srgbClr>
                  </a:outerShdw>
                </a:effectLst>
              </a:rPr>
              <a:t>Alquiler: Comparación de los últimos precios con el mínimo y máximo de la serie</a:t>
            </a:r>
            <a:endParaRPr lang="es-ES" sz="4000" b="0" cap="none" spc="0" dirty="0">
              <a:ln w="0"/>
              <a:solidFill>
                <a:schemeClr val="accent1">
                  <a:lumMod val="75000"/>
                </a:schemeClr>
              </a:solidFill>
              <a:effectLst>
                <a:outerShdw blurRad="38100" dist="25400" dir="5400000" algn="ctr" rotWithShape="0">
                  <a:srgbClr val="6E747A">
                    <a:alpha val="43000"/>
                  </a:srgbClr>
                </a:outerShdw>
              </a:effectLst>
            </a:endParaRPr>
          </a:p>
        </p:txBody>
      </p:sp>
      <p:sp>
        <p:nvSpPr>
          <p:cNvPr id="6" name="CuadroTexto 5">
            <a:extLst>
              <a:ext uri="{FF2B5EF4-FFF2-40B4-BE49-F238E27FC236}">
                <a16:creationId xmlns:a16="http://schemas.microsoft.com/office/drawing/2014/main" id="{D5FE66B7-30C2-479A-A06B-84AEBB86557E}"/>
              </a:ext>
            </a:extLst>
          </p:cNvPr>
          <p:cNvSpPr txBox="1"/>
          <p:nvPr/>
        </p:nvSpPr>
        <p:spPr>
          <a:xfrm>
            <a:off x="1404834" y="1982450"/>
            <a:ext cx="3522272" cy="2246769"/>
          </a:xfrm>
          <a:prstGeom prst="rect">
            <a:avLst/>
          </a:prstGeom>
          <a:noFill/>
        </p:spPr>
        <p:txBody>
          <a:bodyPr wrap="square" rtlCol="0">
            <a:spAutoFit/>
          </a:bodyPr>
          <a:lstStyle/>
          <a:p>
            <a:pPr marL="285750" indent="-285750">
              <a:buFont typeface="Arial" panose="020B0604020202020204" pitchFamily="34" charset="0"/>
              <a:buChar char="•"/>
            </a:pPr>
            <a:r>
              <a:rPr lang="es-ES" sz="1400" dirty="0">
                <a:solidFill>
                  <a:schemeClr val="bg2">
                    <a:lumMod val="25000"/>
                  </a:schemeClr>
                </a:solidFill>
              </a:rPr>
              <a:t>Tanto España como Barcelona y Madrid están muy cerca de su máximo histórico desde 2007.</a:t>
            </a:r>
          </a:p>
          <a:p>
            <a:pPr marL="285750" indent="-285750">
              <a:buFont typeface="Arial" panose="020B0604020202020204" pitchFamily="34" charset="0"/>
              <a:buChar char="•"/>
            </a:pPr>
            <a:endParaRPr lang="es-ES" sz="1400" dirty="0">
              <a:solidFill>
                <a:schemeClr val="bg2">
                  <a:lumMod val="25000"/>
                </a:schemeClr>
              </a:solidFill>
            </a:endParaRPr>
          </a:p>
          <a:p>
            <a:pPr marL="285750" indent="-285750">
              <a:buFont typeface="Arial" panose="020B0604020202020204" pitchFamily="34" charset="0"/>
              <a:buChar char="•"/>
            </a:pPr>
            <a:r>
              <a:rPr lang="es-ES" sz="1400" dirty="0">
                <a:solidFill>
                  <a:schemeClr val="bg2">
                    <a:lumMod val="25000"/>
                  </a:schemeClr>
                </a:solidFill>
              </a:rPr>
              <a:t>Esos máximos históricos se produjeron en pleno estado de alarma, en mayo de 2020.</a:t>
            </a:r>
          </a:p>
          <a:p>
            <a:pPr marL="285750" indent="-285750">
              <a:buFont typeface="Arial" panose="020B0604020202020204" pitchFamily="34" charset="0"/>
              <a:buChar char="•"/>
            </a:pPr>
            <a:endParaRPr lang="es-ES" sz="1400" dirty="0">
              <a:solidFill>
                <a:schemeClr val="bg2">
                  <a:lumMod val="25000"/>
                </a:schemeClr>
              </a:solidFill>
            </a:endParaRPr>
          </a:p>
          <a:p>
            <a:pPr marL="285750" indent="-285750">
              <a:buFont typeface="Arial" panose="020B0604020202020204" pitchFamily="34" charset="0"/>
              <a:buChar char="•"/>
            </a:pPr>
            <a:endParaRPr lang="es-ES" sz="1400" dirty="0">
              <a:solidFill>
                <a:schemeClr val="bg2">
                  <a:lumMod val="25000"/>
                </a:schemeClr>
              </a:solidFill>
            </a:endParaRPr>
          </a:p>
          <a:p>
            <a:pPr marL="285750" indent="-285750">
              <a:buFont typeface="Arial" panose="020B0604020202020204" pitchFamily="34" charset="0"/>
              <a:buChar char="•"/>
            </a:pPr>
            <a:endParaRPr lang="es-ES" sz="1400" dirty="0">
              <a:solidFill>
                <a:schemeClr val="bg2">
                  <a:lumMod val="25000"/>
                </a:schemeClr>
              </a:solidFill>
            </a:endParaRPr>
          </a:p>
        </p:txBody>
      </p:sp>
    </p:spTree>
    <p:extLst>
      <p:ext uri="{BB962C8B-B14F-4D97-AF65-F5344CB8AC3E}">
        <p14:creationId xmlns:p14="http://schemas.microsoft.com/office/powerpoint/2010/main" val="1247621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Vivir en </a:t>
            </a:r>
            <a:r>
              <a:rPr lang="es-ES" dirty="0" err="1"/>
              <a:t>madrid</a:t>
            </a:r>
            <a:r>
              <a:rPr lang="es-ES" dirty="0"/>
              <a:t>.</a:t>
            </a:r>
            <a:br>
              <a:rPr lang="es-ES" dirty="0"/>
            </a:br>
            <a:r>
              <a:rPr lang="es-ES" dirty="0"/>
              <a:t>herramientas.</a:t>
            </a:r>
          </a:p>
        </p:txBody>
      </p:sp>
      <p:sp>
        <p:nvSpPr>
          <p:cNvPr id="3" name="Marcador de posición de contenido 2"/>
          <p:cNvSpPr>
            <a:spLocks noGrp="1"/>
          </p:cNvSpPr>
          <p:nvPr>
            <p:ph type="body" idx="1"/>
          </p:nvPr>
        </p:nvSpPr>
        <p:spPr>
          <a:xfrm>
            <a:off x="447674" y="3587115"/>
            <a:ext cx="9601201" cy="2956560"/>
          </a:xfrm>
        </p:spPr>
        <p:txBody>
          <a:bodyPr vert="horz" lIns="91440" tIns="45720" rIns="91440" bIns="45720" rtlCol="0">
            <a:normAutofit/>
          </a:bodyPr>
          <a:lstStyle/>
          <a:p>
            <a:pPr marL="285750" indent="-285750">
              <a:buChar char="•"/>
            </a:pPr>
            <a:r>
              <a:rPr lang="es-ES" sz="2000" dirty="0"/>
              <a:t>He tratado de hacer funciones que me automatizaran todos los procesos (tratamiento y que fueran lo más flexibles posible para tratar datos.</a:t>
            </a:r>
          </a:p>
          <a:p>
            <a:endParaRPr lang="es-ES" sz="2000" dirty="0"/>
          </a:p>
          <a:p>
            <a:pPr marL="285750" indent="-285750">
              <a:buChar char="•"/>
            </a:pPr>
            <a:r>
              <a:rPr lang="es-ES" sz="2000" dirty="0"/>
              <a:t>En general, una misma función toma como parámetros el </a:t>
            </a:r>
            <a:r>
              <a:rPr lang="es-ES" sz="2000" dirty="0" err="1"/>
              <a:t>dataframe</a:t>
            </a:r>
            <a:r>
              <a:rPr lang="es-ES" sz="2000" dirty="0"/>
              <a:t>, el tipo de operación (venta o alquiler), el ámbito geográfico (España o Madrid) y el período de tiempo. Mediante bucles y llamadas a variables, trata los datos y los grafica de manera que los títulos y leyendas se adapten a cada gráfico y además que se guarden en su correspondiente carpeta con su correspondiente nombre descriptivo, tanto como imagen estática como dinámica (interactiva).</a:t>
            </a:r>
          </a:p>
          <a:p>
            <a:pPr marL="285750" indent="-285750">
              <a:buChar char="•"/>
            </a:pPr>
            <a:endParaRPr lang="es-ES" sz="2000" dirty="0"/>
          </a:p>
          <a:p>
            <a:pPr marL="285750" indent="-285750">
              <a:buChar char="•"/>
            </a:pPr>
            <a:endParaRPr lang="es-ES" sz="2000" dirty="0"/>
          </a:p>
        </p:txBody>
      </p:sp>
    </p:spTree>
    <p:extLst>
      <p:ext uri="{BB962C8B-B14F-4D97-AF65-F5344CB8AC3E}">
        <p14:creationId xmlns:p14="http://schemas.microsoft.com/office/powerpoint/2010/main" val="122433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046F192-0886-4103-BCF2-A59E41710E8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604493" y="249268"/>
            <a:ext cx="6434955" cy="6359463"/>
          </a:xfrm>
          <a:prstGeom prst="rect">
            <a:avLst/>
          </a:prstGeom>
          <a:ln>
            <a:noFill/>
          </a:ln>
          <a:effectLst>
            <a:outerShdw blurRad="292100" dist="139700" dir="2700000" algn="tl" rotWithShape="0">
              <a:srgbClr val="333333">
                <a:alpha val="65000"/>
              </a:srgbClr>
            </a:outerShdw>
          </a:effectLst>
        </p:spPr>
        <p:style>
          <a:lnRef idx="0">
            <a:schemeClr val="accent1"/>
          </a:lnRef>
          <a:fillRef idx="3">
            <a:schemeClr val="accent1"/>
          </a:fillRef>
          <a:effectRef idx="3">
            <a:schemeClr val="accent1"/>
          </a:effectRef>
          <a:fontRef idx="minor">
            <a:schemeClr val="lt1"/>
          </a:fontRef>
        </p:style>
      </p:pic>
      <p:sp>
        <p:nvSpPr>
          <p:cNvPr id="2" name="Rectángulo 1">
            <a:extLst>
              <a:ext uri="{FF2B5EF4-FFF2-40B4-BE49-F238E27FC236}">
                <a16:creationId xmlns:a16="http://schemas.microsoft.com/office/drawing/2014/main" id="{4C110708-E28E-4C01-8A93-787167F6D742}"/>
              </a:ext>
            </a:extLst>
          </p:cNvPr>
          <p:cNvSpPr/>
          <p:nvPr/>
        </p:nvSpPr>
        <p:spPr>
          <a:xfrm>
            <a:off x="603385" y="1732717"/>
            <a:ext cx="4532587" cy="2585323"/>
          </a:xfrm>
          <a:prstGeom prst="rect">
            <a:avLst/>
          </a:prstGeom>
          <a:noFill/>
        </p:spPr>
        <p:txBody>
          <a:bodyPr wrap="none" lIns="91440" tIns="45720" rIns="91440" bIns="45720">
            <a:spAutoFit/>
          </a:bodyPr>
          <a:lstStyle/>
          <a:p>
            <a:pPr algn="ctr"/>
            <a:r>
              <a:rPr lang="es-ES" sz="5400" b="0" cap="none" spc="0" dirty="0">
                <a:ln w="0"/>
                <a:solidFill>
                  <a:schemeClr val="bg1"/>
                </a:solidFill>
                <a:effectLst>
                  <a:outerShdw blurRad="38100" dist="25400" dir="5400000" algn="ctr" rotWithShape="0">
                    <a:srgbClr val="6E747A">
                      <a:alpha val="43000"/>
                    </a:srgbClr>
                  </a:outerShdw>
                </a:effectLst>
              </a:rPr>
              <a:t>¿Y qué pasa</a:t>
            </a:r>
          </a:p>
          <a:p>
            <a:pPr algn="ctr"/>
            <a:r>
              <a:rPr lang="es-ES" sz="5400" b="0" cap="none" spc="0" dirty="0">
                <a:ln w="0"/>
                <a:solidFill>
                  <a:schemeClr val="bg1"/>
                </a:solidFill>
                <a:effectLst>
                  <a:outerShdw blurRad="38100" dist="25400" dir="5400000" algn="ctr" rotWithShape="0">
                    <a:srgbClr val="6E747A">
                      <a:alpha val="43000"/>
                    </a:srgbClr>
                  </a:outerShdw>
                </a:effectLst>
              </a:rPr>
              <a:t>en cada distrito</a:t>
            </a:r>
          </a:p>
          <a:p>
            <a:pPr algn="ctr"/>
            <a:r>
              <a:rPr lang="es-ES" sz="5400" b="0" cap="none" spc="0" dirty="0">
                <a:ln w="0"/>
                <a:solidFill>
                  <a:schemeClr val="bg1"/>
                </a:solidFill>
                <a:effectLst>
                  <a:outerShdw blurRad="38100" dist="25400" dir="5400000" algn="ctr" rotWithShape="0">
                    <a:srgbClr val="6E747A">
                      <a:alpha val="43000"/>
                    </a:srgbClr>
                  </a:outerShdw>
                </a:effectLst>
              </a:rPr>
              <a:t>de Madrid?</a:t>
            </a:r>
          </a:p>
        </p:txBody>
      </p:sp>
    </p:spTree>
    <p:extLst>
      <p:ext uri="{BB962C8B-B14F-4D97-AF65-F5344CB8AC3E}">
        <p14:creationId xmlns:p14="http://schemas.microsoft.com/office/powerpoint/2010/main" val="1671443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a:hlinkClick r:id="rId2" action="ppaction://hlinkfile"/>
            <a:extLst>
              <a:ext uri="{FF2B5EF4-FFF2-40B4-BE49-F238E27FC236}">
                <a16:creationId xmlns:a16="http://schemas.microsoft.com/office/drawing/2014/main" id="{4A0C15FE-9E04-4CF5-AB4C-FBD16301BF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6926" y="1793289"/>
            <a:ext cx="7791861" cy="5064710"/>
          </a:xfrm>
        </p:spPr>
      </p:pic>
      <p:pic>
        <p:nvPicPr>
          <p:cNvPr id="3" name="Imagen 2">
            <a:extLst>
              <a:ext uri="{FF2B5EF4-FFF2-40B4-BE49-F238E27FC236}">
                <a16:creationId xmlns:a16="http://schemas.microsoft.com/office/drawing/2014/main" id="{15FC3AF6-1705-4AE9-8559-3D13537FDBC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0316" y="3124201"/>
            <a:ext cx="2035863" cy="28003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CuadroTexto 1">
            <a:extLst>
              <a:ext uri="{FF2B5EF4-FFF2-40B4-BE49-F238E27FC236}">
                <a16:creationId xmlns:a16="http://schemas.microsoft.com/office/drawing/2014/main" id="{B608D0AF-FD57-4E12-AFE1-E3F4BE3E6DCE}"/>
              </a:ext>
            </a:extLst>
          </p:cNvPr>
          <p:cNvSpPr txBox="1"/>
          <p:nvPr/>
        </p:nvSpPr>
        <p:spPr>
          <a:xfrm>
            <a:off x="1714501" y="204186"/>
            <a:ext cx="9953624" cy="2246769"/>
          </a:xfrm>
          <a:prstGeom prst="rect">
            <a:avLst/>
          </a:prstGeom>
          <a:noFill/>
        </p:spPr>
        <p:txBody>
          <a:bodyPr wrap="square" rtlCol="0">
            <a:spAutoFit/>
          </a:bodyPr>
          <a:lstStyle/>
          <a:p>
            <a:pPr marL="285750" indent="-285750">
              <a:buFont typeface="Arial" panose="020B0604020202020204" pitchFamily="34" charset="0"/>
              <a:buChar char="•"/>
            </a:pPr>
            <a:r>
              <a:rPr lang="es-ES" sz="2000" dirty="0">
                <a:ln w="0"/>
                <a:solidFill>
                  <a:schemeClr val="accent1">
                    <a:lumMod val="50000"/>
                  </a:schemeClr>
                </a:solidFill>
              </a:rPr>
              <a:t>Todos los distritos sufren una bajada hasta principios de 2015.</a:t>
            </a:r>
          </a:p>
          <a:p>
            <a:pPr marL="285750" indent="-285750">
              <a:buFont typeface="Arial" panose="020B0604020202020204" pitchFamily="34" charset="0"/>
              <a:buChar char="•"/>
            </a:pPr>
            <a:r>
              <a:rPr lang="es-ES" sz="2000" dirty="0">
                <a:ln w="0"/>
                <a:solidFill>
                  <a:schemeClr val="accent1">
                    <a:lumMod val="50000"/>
                  </a:schemeClr>
                </a:solidFill>
              </a:rPr>
              <a:t>Todos han subido de manera proporcional, sin las desigualdades que se producen en los precios de venta tras la burbuja.</a:t>
            </a:r>
          </a:p>
          <a:p>
            <a:pPr marL="285750" indent="-285750">
              <a:buFont typeface="Arial" panose="020B0604020202020204" pitchFamily="34" charset="0"/>
              <a:buChar char="•"/>
            </a:pPr>
            <a:r>
              <a:rPr lang="es-ES" sz="2000" dirty="0">
                <a:ln w="0"/>
                <a:solidFill>
                  <a:schemeClr val="accent1">
                    <a:lumMod val="50000"/>
                  </a:schemeClr>
                </a:solidFill>
              </a:rPr>
              <a:t>En mayo de 2020 casi todos alcanzan su máximo histórico </a:t>
            </a:r>
            <a:r>
              <a:rPr lang="es-ES" sz="2000" dirty="0" err="1">
                <a:ln w="0"/>
                <a:solidFill>
                  <a:schemeClr val="accent1">
                    <a:lumMod val="50000"/>
                  </a:schemeClr>
                </a:solidFill>
              </a:rPr>
              <a:t>histórico</a:t>
            </a:r>
            <a:r>
              <a:rPr lang="es-ES" sz="2000" dirty="0">
                <a:ln w="0"/>
                <a:solidFill>
                  <a:schemeClr val="accent1">
                    <a:lumMod val="50000"/>
                  </a:schemeClr>
                </a:solidFill>
              </a:rPr>
              <a:t>.</a:t>
            </a:r>
          </a:p>
          <a:p>
            <a:pPr marL="285750" indent="-285750">
              <a:buFont typeface="Arial" panose="020B0604020202020204" pitchFamily="34" charset="0"/>
              <a:buChar char="•"/>
            </a:pPr>
            <a:r>
              <a:rPr lang="es-ES" sz="2000" dirty="0">
                <a:ln w="0"/>
                <a:solidFill>
                  <a:schemeClr val="accent1">
                    <a:lumMod val="50000"/>
                  </a:schemeClr>
                </a:solidFill>
              </a:rPr>
              <a:t>En los alquileres vemos que el distrito Centro se alza con el segundo puesto y Chamartín desciende.</a:t>
            </a:r>
          </a:p>
          <a:p>
            <a:endParaRPr lang="es-ES" sz="2000" dirty="0">
              <a:solidFill>
                <a:schemeClr val="accent1">
                  <a:lumMod val="50000"/>
                </a:schemeClr>
              </a:solidFill>
            </a:endParaRPr>
          </a:p>
        </p:txBody>
      </p:sp>
    </p:spTree>
    <p:extLst>
      <p:ext uri="{BB962C8B-B14F-4D97-AF65-F5344CB8AC3E}">
        <p14:creationId xmlns:p14="http://schemas.microsoft.com/office/powerpoint/2010/main" val="1725131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61429" y="119032"/>
            <a:ext cx="6858000" cy="1054360"/>
          </a:xfrm>
        </p:spPr>
        <p:txBody>
          <a:bodyPr rtlCol="0"/>
          <a:lstStyle/>
          <a:p>
            <a:r>
              <a:rPr lang="es-ES" dirty="0"/>
              <a:t>Vivir en Madrid</a:t>
            </a:r>
          </a:p>
        </p:txBody>
      </p:sp>
      <p:pic>
        <p:nvPicPr>
          <p:cNvPr id="4" name="Elementos multimedia en línea 3" title="Distritos de Madrid">
            <a:hlinkClick r:id="" action="ppaction://media"/>
            <a:extLst>
              <a:ext uri="{FF2B5EF4-FFF2-40B4-BE49-F238E27FC236}">
                <a16:creationId xmlns:a16="http://schemas.microsoft.com/office/drawing/2014/main" id="{220B4DDA-934A-4FCF-80B1-7FC9F6A7F91B}"/>
              </a:ext>
            </a:extLst>
          </p:cNvPr>
          <p:cNvPicPr>
            <a:picLocks noRot="1" noChangeAspect="1"/>
          </p:cNvPicPr>
          <p:nvPr>
            <a:videoFile r:link="rId1"/>
          </p:nvPr>
        </p:nvPicPr>
        <p:blipFill>
          <a:blip r:embed="rId4"/>
          <a:stretch>
            <a:fillRect/>
          </a:stretch>
        </p:blipFill>
        <p:spPr>
          <a:xfrm>
            <a:off x="6939471" y="119032"/>
            <a:ext cx="5139239" cy="2890868"/>
          </a:xfrm>
          <a:prstGeom prst="rect">
            <a:avLst/>
          </a:prstGeom>
          <a:effectLst>
            <a:outerShdw blurRad="190500" algn="tl" rotWithShape="0">
              <a:srgbClr val="000000">
                <a:alpha val="70000"/>
              </a:srgbClr>
            </a:outerShdw>
          </a:effectLst>
        </p:spPr>
        <p:style>
          <a:lnRef idx="0">
            <a:scrgbClr r="0" g="0" b="0"/>
          </a:lnRef>
          <a:fillRef idx="0">
            <a:scrgbClr r="0" g="0" b="0"/>
          </a:fillRef>
          <a:effectRef idx="0">
            <a:scrgbClr r="0" g="0" b="0"/>
          </a:effectRef>
          <a:fontRef idx="minor">
            <a:schemeClr val="accent1"/>
          </a:fontRef>
        </p:style>
      </p:pic>
      <p:pic>
        <p:nvPicPr>
          <p:cNvPr id="7" name="Imagen 6">
            <a:extLst>
              <a:ext uri="{FF2B5EF4-FFF2-40B4-BE49-F238E27FC236}">
                <a16:creationId xmlns:a16="http://schemas.microsoft.com/office/drawing/2014/main" id="{27AE530D-60C6-41EA-9667-056BAE7673FD}"/>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39150" y="3149603"/>
            <a:ext cx="2609479" cy="35893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CuadroTexto 7">
            <a:extLst>
              <a:ext uri="{FF2B5EF4-FFF2-40B4-BE49-F238E27FC236}">
                <a16:creationId xmlns:a16="http://schemas.microsoft.com/office/drawing/2014/main" id="{90010264-C49B-4F7C-AE80-B737BEE6F7A0}"/>
              </a:ext>
            </a:extLst>
          </p:cNvPr>
          <p:cNvSpPr txBox="1"/>
          <p:nvPr/>
        </p:nvSpPr>
        <p:spPr>
          <a:xfrm>
            <a:off x="419100" y="1173392"/>
            <a:ext cx="6362700" cy="6186309"/>
          </a:xfrm>
          <a:prstGeom prst="rect">
            <a:avLst/>
          </a:prstGeom>
          <a:noFill/>
        </p:spPr>
        <p:txBody>
          <a:bodyPr wrap="square" rtlCol="0">
            <a:spAutoFit/>
          </a:bodyPr>
          <a:lstStyle/>
          <a:p>
            <a:r>
              <a:rPr lang="es-ES" dirty="0">
                <a:solidFill>
                  <a:schemeClr val="bg2">
                    <a:lumMod val="25000"/>
                  </a:schemeClr>
                </a:solidFill>
              </a:rPr>
              <a:t>CONCLUSIONES:</a:t>
            </a:r>
          </a:p>
          <a:p>
            <a:endParaRPr lang="es-ES" dirty="0">
              <a:solidFill>
                <a:schemeClr val="bg2">
                  <a:lumMod val="25000"/>
                </a:schemeClr>
              </a:solidFill>
            </a:endParaRPr>
          </a:p>
          <a:p>
            <a:r>
              <a:rPr lang="es-ES" dirty="0">
                <a:solidFill>
                  <a:schemeClr val="bg2">
                    <a:lumMod val="25000"/>
                  </a:schemeClr>
                </a:solidFill>
              </a:rPr>
              <a:t>A pesar de la crisis universal generada por la pandemia, el mercado de la vivienda en España sigue su curso, al menos por ahora.</a:t>
            </a:r>
          </a:p>
          <a:p>
            <a:endParaRPr lang="es-ES" dirty="0">
              <a:solidFill>
                <a:schemeClr val="bg2">
                  <a:lumMod val="25000"/>
                </a:schemeClr>
              </a:solidFill>
            </a:endParaRPr>
          </a:p>
          <a:p>
            <a:r>
              <a:rPr lang="es-ES" dirty="0">
                <a:solidFill>
                  <a:schemeClr val="bg2">
                    <a:lumMod val="25000"/>
                  </a:schemeClr>
                </a:solidFill>
              </a:rPr>
              <a:t>Los precios tanto en venta como en alquiler seguían una curva estable ligeramente ascendente poco antes del coronavirus.</a:t>
            </a:r>
          </a:p>
          <a:p>
            <a:endParaRPr lang="es-ES" dirty="0">
              <a:solidFill>
                <a:schemeClr val="bg2">
                  <a:lumMod val="25000"/>
                </a:schemeClr>
              </a:solidFill>
            </a:endParaRPr>
          </a:p>
          <a:p>
            <a:r>
              <a:rPr lang="es-ES" dirty="0">
                <a:solidFill>
                  <a:schemeClr val="bg2">
                    <a:lumMod val="25000"/>
                  </a:schemeClr>
                </a:solidFill>
              </a:rPr>
              <a:t>Con el estado de alarma los precios no sólo no bajaron, sino que iniciaron una aceleración ascendente que alcanzó su máximo en el mes de mayo. Después se inició un leve descenso que actualmente (julio 2020) se encuentra aproximadamente en los mismos niveles que al inicio de la pandemia. </a:t>
            </a:r>
          </a:p>
          <a:p>
            <a:endParaRPr lang="es-ES" dirty="0">
              <a:solidFill>
                <a:schemeClr val="bg2">
                  <a:lumMod val="25000"/>
                </a:schemeClr>
              </a:solidFill>
            </a:endParaRPr>
          </a:p>
          <a:p>
            <a:r>
              <a:rPr lang="es-ES" dirty="0">
                <a:solidFill>
                  <a:schemeClr val="bg2">
                    <a:lumMod val="25000"/>
                  </a:schemeClr>
                </a:solidFill>
              </a:rPr>
              <a:t>Los precios del alquiler en todos los distritos de Madrid siguen siendo muy superiores a los de 2007 y de momento no parece que vayan a bajar mucho. </a:t>
            </a:r>
          </a:p>
          <a:p>
            <a:endParaRPr lang="es-ES" dirty="0">
              <a:solidFill>
                <a:schemeClr val="bg2">
                  <a:lumMod val="25000"/>
                </a:schemeClr>
              </a:solidFill>
            </a:endParaRPr>
          </a:p>
          <a:p>
            <a:endParaRPr lang="es-ES" dirty="0">
              <a:solidFill>
                <a:schemeClr val="bg2">
                  <a:lumMod val="25000"/>
                </a:schemeClr>
              </a:solidFill>
            </a:endParaRPr>
          </a:p>
          <a:p>
            <a:endParaRPr lang="es-ES" dirty="0">
              <a:solidFill>
                <a:schemeClr val="bg2">
                  <a:lumMod val="25000"/>
                </a:schemeClr>
              </a:solidFill>
            </a:endParaRPr>
          </a:p>
          <a:p>
            <a:endParaRPr lang="es-ES" dirty="0">
              <a:solidFill>
                <a:schemeClr val="bg2">
                  <a:lumMod val="25000"/>
                </a:schemeClr>
              </a:solidFill>
            </a:endParaRPr>
          </a:p>
        </p:txBody>
      </p:sp>
    </p:spTree>
    <p:extLst>
      <p:ext uri="{BB962C8B-B14F-4D97-AF65-F5344CB8AC3E}">
        <p14:creationId xmlns:p14="http://schemas.microsoft.com/office/powerpoint/2010/main" val="1431135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66675"/>
            <a:ext cx="8686800" cy="2011680"/>
          </a:xfrm>
        </p:spPr>
        <p:txBody>
          <a:bodyPr rtlCol="0"/>
          <a:lstStyle/>
          <a:p>
            <a:pPr rtl="0"/>
            <a:r>
              <a:rPr lang="es-ES" dirty="0"/>
              <a:t>Vivir en </a:t>
            </a:r>
            <a:r>
              <a:rPr lang="es-ES" dirty="0" err="1"/>
              <a:t>madrid</a:t>
            </a:r>
            <a:r>
              <a:rPr lang="es-ES" dirty="0"/>
              <a:t>.</a:t>
            </a:r>
            <a:br>
              <a:rPr lang="es-ES" dirty="0"/>
            </a:br>
            <a:r>
              <a:rPr lang="es-ES" dirty="0"/>
              <a:t>metodología.</a:t>
            </a:r>
          </a:p>
        </p:txBody>
      </p:sp>
      <p:graphicFrame>
        <p:nvGraphicFramePr>
          <p:cNvPr id="4" name="Marcador de contenido 3">
            <a:extLst>
              <a:ext uri="{FF2B5EF4-FFF2-40B4-BE49-F238E27FC236}">
                <a16:creationId xmlns:a16="http://schemas.microsoft.com/office/drawing/2014/main" id="{1630ABE3-C2BA-4F5B-A523-F570156C0070}"/>
              </a:ext>
            </a:extLst>
          </p:cNvPr>
          <p:cNvGraphicFramePr>
            <a:graphicFrameLocks noGrp="1"/>
          </p:cNvGraphicFramePr>
          <p:nvPr>
            <p:ph sz="half" idx="4294967295"/>
            <p:extLst>
              <p:ext uri="{D42A27DB-BD31-4B8C-83A1-F6EECF244321}">
                <p14:modId xmlns:p14="http://schemas.microsoft.com/office/powerpoint/2010/main" val="1316182036"/>
              </p:ext>
            </p:extLst>
          </p:nvPr>
        </p:nvGraphicFramePr>
        <p:xfrm>
          <a:off x="276226" y="1714500"/>
          <a:ext cx="946784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6532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6078BAC-7DAE-4293-A4F0-B77803BF78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5478" y="0"/>
            <a:ext cx="8232705" cy="6858000"/>
          </a:xfrm>
        </p:spPr>
      </p:pic>
    </p:spTree>
    <p:extLst>
      <p:ext uri="{BB962C8B-B14F-4D97-AF65-F5344CB8AC3E}">
        <p14:creationId xmlns:p14="http://schemas.microsoft.com/office/powerpoint/2010/main" val="2782974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37B947E-81E0-4670-BC06-0104095B1C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2512" y="0"/>
            <a:ext cx="10097416" cy="6858000"/>
          </a:xfrm>
        </p:spPr>
      </p:pic>
    </p:spTree>
    <p:extLst>
      <p:ext uri="{BB962C8B-B14F-4D97-AF65-F5344CB8AC3E}">
        <p14:creationId xmlns:p14="http://schemas.microsoft.com/office/powerpoint/2010/main" val="224845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D8DE546-25E6-433B-996F-493941A054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8195" y="4743"/>
            <a:ext cx="8181171" cy="6853257"/>
          </a:xfrm>
        </p:spPr>
      </p:pic>
    </p:spTree>
    <p:extLst>
      <p:ext uri="{BB962C8B-B14F-4D97-AF65-F5344CB8AC3E}">
        <p14:creationId xmlns:p14="http://schemas.microsoft.com/office/powerpoint/2010/main" val="1777764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58230EA-FB07-4D7B-BF3F-527248ADD0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003"/>
          <a:stretch/>
        </p:blipFill>
        <p:spPr>
          <a:xfrm>
            <a:off x="2530137" y="0"/>
            <a:ext cx="8502613" cy="6858000"/>
          </a:xfrm>
        </p:spPr>
      </p:pic>
    </p:spTree>
    <p:extLst>
      <p:ext uri="{BB962C8B-B14F-4D97-AF65-F5344CB8AC3E}">
        <p14:creationId xmlns:p14="http://schemas.microsoft.com/office/powerpoint/2010/main" val="4049653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2178836-49A7-4EC5-BCAD-3CCE5E7B9E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6661" y="0"/>
            <a:ext cx="9544961" cy="6858000"/>
          </a:xfrm>
        </p:spPr>
      </p:pic>
    </p:spTree>
    <p:extLst>
      <p:ext uri="{BB962C8B-B14F-4D97-AF65-F5344CB8AC3E}">
        <p14:creationId xmlns:p14="http://schemas.microsoft.com/office/powerpoint/2010/main" val="560210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Edificio de contorno reticular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666336_TF03031027" id="{42EFB66D-0488-4958-8C93-6C5386CCAF4D}" vid="{68396A49-402D-491E-B4F9-694ECEC89FB6}"/>
    </a:ext>
  </a:extLst>
</a:theme>
</file>

<file path=ppt/theme/theme2.xml><?xml version="1.0" encoding="utf-8"?>
<a:theme xmlns:a="http://schemas.openxmlformats.org/drawingml/2006/main" name="Tema de Offic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30C5B9-1E5F-4356-968E-2FC64955BFF3}">
  <ds:schemaRefs>
    <ds:schemaRef ds:uri="http://purl.org/dc/dcmitype/"/>
    <ds:schemaRef ds:uri="http://schemas.microsoft.com/office/2006/metadata/properties"/>
    <ds:schemaRef ds:uri="http://purl.org/dc/terms/"/>
    <ds:schemaRef ds:uri="http://purl.org/dc/elements/1.1/"/>
    <ds:schemaRef ds:uri="a4f35948-e619-41b3-aa29-22878b09cfd2"/>
    <ds:schemaRef ds:uri="http://schemas.microsoft.com/office/infopath/2007/PartnerControls"/>
    <ds:schemaRef ds:uri="http://schemas.microsoft.com/office/2006/documentManagement/types"/>
    <ds:schemaRef ds:uri="http://schemas.openxmlformats.org/package/2006/metadata/core-properties"/>
    <ds:schemaRef ds:uri="40262f94-9f35-4ac3-9a90-690165a166b7"/>
    <ds:schemaRef ds:uri="http://www.w3.org/XML/1998/namespace"/>
  </ds:schemaRefs>
</ds:datastoreItem>
</file>

<file path=customXml/itemProps2.xml><?xml version="1.0" encoding="utf-8"?>
<ds:datastoreItem xmlns:ds="http://schemas.openxmlformats.org/officeDocument/2006/customXml" ds:itemID="{2E6DFB71-5650-4E53-8134-FCF33ECDD3D1}">
  <ds:schemaRefs>
    <ds:schemaRef ds:uri="http://schemas.microsoft.com/sharepoint/v3/contenttype/forms"/>
  </ds:schemaRefs>
</ds:datastoreItem>
</file>

<file path=customXml/itemProps3.xml><?xml version="1.0" encoding="utf-8"?>
<ds:datastoreItem xmlns:ds="http://schemas.openxmlformats.org/officeDocument/2006/customXml" ds:itemID="{8DD6EEDF-527A-4587-A446-F1DE3EAF9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645</TotalTime>
  <Words>1546</Words>
  <Application>Microsoft Office PowerPoint</Application>
  <PresentationFormat>Panorámica</PresentationFormat>
  <Paragraphs>136</Paragraphs>
  <Slides>32</Slides>
  <Notes>5</Notes>
  <HiddenSlides>0</HiddenSlides>
  <MMClips>3</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32</vt:i4>
      </vt:variant>
    </vt:vector>
  </HeadingPairs>
  <TitlesOfParts>
    <vt:vector size="35" baseType="lpstr">
      <vt:lpstr>Arial</vt:lpstr>
      <vt:lpstr>Calibri</vt:lpstr>
      <vt:lpstr>Edificio de contorno reticular 16x9</vt:lpstr>
      <vt:lpstr>Vivir en madrid</vt:lpstr>
      <vt:lpstr>Vivir en madrid. Objetivo e hipótesis.</vt:lpstr>
      <vt:lpstr>Vivir en madrid. herramientas.</vt:lpstr>
      <vt:lpstr>Vivir en madrid. metodología.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Y entonces, ¿cuánto cuesta vivir en una ciudad, ahora mismo?</vt:lpstr>
      <vt:lpstr>Presentación de PowerPoint</vt:lpstr>
      <vt:lpstr>    ¿Cómo ha sido la evolución de los precios de venta a lo largo de los años?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¿Y qué ocurre con el alquiler?</vt:lpstr>
      <vt:lpstr>Presentación de PowerPoint</vt:lpstr>
      <vt:lpstr>Presentación de PowerPoint</vt:lpstr>
      <vt:lpstr>    ¿Cómo ha sido la evolución de los precios de alquiler a lo largo de los años?</vt:lpstr>
      <vt:lpstr>Presentación de PowerPoint</vt:lpstr>
      <vt:lpstr>Presentación de PowerPoint</vt:lpstr>
      <vt:lpstr>Presentación de PowerPoint</vt:lpstr>
      <vt:lpstr>Presentación de PowerPoint</vt:lpstr>
      <vt:lpstr>Presentación de PowerPoint</vt:lpstr>
      <vt:lpstr>Vivir en Madrid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Vivir en madrid</dc:title>
  <dc:creator>crist</dc:creator>
  <cp:lastModifiedBy>crist</cp:lastModifiedBy>
  <cp:revision>67</cp:revision>
  <dcterms:created xsi:type="dcterms:W3CDTF">2020-09-01T18:04:28Z</dcterms:created>
  <dcterms:modified xsi:type="dcterms:W3CDTF">2020-09-04T00:02:53Z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